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1" r:id="rId2"/>
    <p:sldMasterId id="2147483662"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0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3745734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152" name="Shape 15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3"/>
        <p:cNvGrpSpPr/>
        <p:nvPr/>
      </p:nvGrpSpPr>
      <p:grpSpPr>
        <a:xfrm>
          <a:off x="0" y="0"/>
          <a:ext cx="0" cy="0"/>
          <a:chOff x="0" y="0"/>
          <a:chExt cx="0" cy="0"/>
        </a:xfrm>
      </p:grpSpPr>
      <p:sp>
        <p:nvSpPr>
          <p:cNvPr id="24" name="Shape 24"/>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3050" indent="-177800" algn="l" rtl="0">
              <a:spcBef>
                <a:spcPts val="520"/>
              </a:spcBef>
              <a:spcAft>
                <a:spcPts val="0"/>
              </a:spcAft>
              <a:buClr>
                <a:srgbClr val="0BD0D9"/>
              </a:buClr>
              <a:buFont typeface="Arial"/>
              <a:buChar char="•"/>
              <a:defRPr sz="2600">
                <a:solidFill>
                  <a:schemeClr val="dk1"/>
                </a:solidFill>
              </a:defRPr>
            </a:lvl1pPr>
            <a:lvl2pPr marL="639763" indent="-169862" algn="l" rtl="0">
              <a:spcBef>
                <a:spcPts val="480"/>
              </a:spcBef>
              <a:spcAft>
                <a:spcPts val="0"/>
              </a:spcAft>
              <a:buClr>
                <a:schemeClr val="accent1"/>
              </a:buClr>
              <a:buFont typeface="Arial"/>
              <a:buChar char="•"/>
              <a:defRPr sz="2400">
                <a:solidFill>
                  <a:schemeClr val="dk1"/>
                </a:solidFill>
              </a:defRPr>
            </a:lvl2pPr>
            <a:lvl3pPr marL="914400" indent="-196850" algn="l" rtl="0">
              <a:spcBef>
                <a:spcPts val="420"/>
              </a:spcBef>
              <a:spcAft>
                <a:spcPts val="0"/>
              </a:spcAft>
              <a:buClr>
                <a:schemeClr val="accent2"/>
              </a:buClr>
              <a:buFont typeface="Arial"/>
              <a:buChar char="•"/>
              <a:defRPr sz="2100">
                <a:solidFill>
                  <a:schemeClr val="dk1"/>
                </a:solidFill>
              </a:defRPr>
            </a:lvl3pPr>
            <a:lvl4pPr marL="1187450" indent="-158750" algn="l" rtl="0">
              <a:spcBef>
                <a:spcPts val="400"/>
              </a:spcBef>
              <a:spcAft>
                <a:spcPts val="0"/>
              </a:spcAft>
              <a:buClr>
                <a:srgbClr val="0BD0D9"/>
              </a:buClr>
              <a:buFont typeface="Arial"/>
              <a:buChar char="•"/>
              <a:defRPr sz="2000">
                <a:solidFill>
                  <a:schemeClr val="dk1"/>
                </a:solidFill>
              </a:defRPr>
            </a:lvl4pPr>
            <a:lvl5pPr marL="1462088" indent="-166687" algn="l" rtl="0">
              <a:spcBef>
                <a:spcPts val="400"/>
              </a:spcBef>
              <a:spcAft>
                <a:spcPts val="0"/>
              </a:spcAft>
              <a:buClr>
                <a:srgbClr val="10CF9B"/>
              </a:buClr>
              <a:buFont typeface="Arial"/>
              <a:buChar char="•"/>
              <a:defRPr sz="2000">
                <a:solidFill>
                  <a:schemeClr val="dk1"/>
                </a:solidFill>
              </a:defRPr>
            </a:lvl5pPr>
            <a:lvl6pPr marL="1737360" indent="-159385" algn="l" rtl="0">
              <a:spcBef>
                <a:spcPts val="360"/>
              </a:spcBef>
              <a:buClr>
                <a:schemeClr val="accent5"/>
              </a:buClr>
              <a:buFont typeface="Arial"/>
              <a:buChar char="•"/>
              <a:defRPr sz="1800">
                <a:solidFill>
                  <a:schemeClr val="dk1"/>
                </a:solidFill>
              </a:defRPr>
            </a:lvl6pPr>
            <a:lvl7pPr marL="1920240" indent="-145414" algn="l" rtl="0">
              <a:spcBef>
                <a:spcPts val="320"/>
              </a:spcBef>
              <a:buClr>
                <a:schemeClr val="accent6"/>
              </a:buClr>
              <a:buFont typeface="Arial"/>
              <a:buChar char="•"/>
              <a:defRPr sz="1600" baseline="0">
                <a:solidFill>
                  <a:schemeClr val="dk1"/>
                </a:solidFill>
              </a:defRPr>
            </a:lvl7pPr>
            <a:lvl8pPr marL="2194560" indent="-127635" algn="l" rtl="0">
              <a:spcBef>
                <a:spcPts val="320"/>
              </a:spcBef>
              <a:buClr>
                <a:schemeClr val="dk2"/>
              </a:buClr>
              <a:buFont typeface="Arial"/>
              <a:buChar char="•"/>
              <a:defRPr sz="1600">
                <a:solidFill>
                  <a:schemeClr val="dk1"/>
                </a:solidFill>
              </a:defRPr>
            </a:lvl8pPr>
            <a:lvl9pPr marL="2468880" indent="-128904" algn="l" rtl="0">
              <a:spcBef>
                <a:spcPts val="280"/>
              </a:spcBef>
              <a:buClr>
                <a:schemeClr val="dk2"/>
              </a:buClr>
              <a:buFont typeface="Arial"/>
              <a:buChar char="•"/>
              <a:defRPr sz="1400" baseline="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sz="5000">
                <a:solidFill>
                  <a:schemeClr val="lt2"/>
                </a:solidFill>
                <a:latin typeface="Calibri"/>
                <a:ea typeface="Calibri"/>
                <a:cs typeface="Calibri"/>
                <a:sym typeface="Calibri"/>
              </a:defRPr>
            </a:lvl1pPr>
            <a:lvl2pPr algn="l" rtl="0">
              <a:spcBef>
                <a:spcPts val="0"/>
              </a:spcBef>
              <a:spcAft>
                <a:spcPts val="0"/>
              </a:spcAft>
              <a:defRPr sz="5000">
                <a:solidFill>
                  <a:schemeClr val="lt2"/>
                </a:solidFill>
                <a:latin typeface="Calibri"/>
                <a:ea typeface="Calibri"/>
                <a:cs typeface="Calibri"/>
                <a:sym typeface="Calibri"/>
              </a:defRPr>
            </a:lvl2pPr>
            <a:lvl3pPr algn="l" rtl="0">
              <a:spcBef>
                <a:spcPts val="0"/>
              </a:spcBef>
              <a:spcAft>
                <a:spcPts val="0"/>
              </a:spcAft>
              <a:defRPr sz="5000">
                <a:solidFill>
                  <a:schemeClr val="lt2"/>
                </a:solidFill>
                <a:latin typeface="Calibri"/>
                <a:ea typeface="Calibri"/>
                <a:cs typeface="Calibri"/>
                <a:sym typeface="Calibri"/>
              </a:defRPr>
            </a:lvl3pPr>
            <a:lvl4pPr algn="l" rtl="0">
              <a:spcBef>
                <a:spcPts val="0"/>
              </a:spcBef>
              <a:spcAft>
                <a:spcPts val="0"/>
              </a:spcAft>
              <a:defRPr sz="5000">
                <a:solidFill>
                  <a:schemeClr val="lt2"/>
                </a:solidFill>
                <a:latin typeface="Calibri"/>
                <a:ea typeface="Calibri"/>
                <a:cs typeface="Calibri"/>
                <a:sym typeface="Calibri"/>
              </a:defRPr>
            </a:lvl4pPr>
            <a:lvl5pPr algn="l" rtl="0">
              <a:spcBef>
                <a:spcPts val="0"/>
              </a:spcBef>
              <a:spcAft>
                <a:spcPts val="0"/>
              </a:spcAft>
              <a:defRPr sz="5000">
                <a:solidFill>
                  <a:schemeClr val="lt2"/>
                </a:solidFill>
                <a:latin typeface="Calibri"/>
                <a:ea typeface="Calibri"/>
                <a:cs typeface="Calibri"/>
                <a:sym typeface="Calibri"/>
              </a:defRPr>
            </a:lvl5pPr>
            <a:lvl6pPr marL="457200" algn="l" rtl="0">
              <a:spcBef>
                <a:spcPts val="0"/>
              </a:spcBef>
              <a:spcAft>
                <a:spcPts val="0"/>
              </a:spcAft>
              <a:defRPr sz="5000">
                <a:solidFill>
                  <a:schemeClr val="lt2"/>
                </a:solidFill>
                <a:latin typeface="Calibri"/>
                <a:ea typeface="Calibri"/>
                <a:cs typeface="Calibri"/>
                <a:sym typeface="Calibri"/>
              </a:defRPr>
            </a:lvl6pPr>
            <a:lvl7pPr marL="914400" algn="l" rtl="0">
              <a:spcBef>
                <a:spcPts val="0"/>
              </a:spcBef>
              <a:spcAft>
                <a:spcPts val="0"/>
              </a:spcAft>
              <a:defRPr sz="5000">
                <a:solidFill>
                  <a:schemeClr val="lt2"/>
                </a:solidFill>
                <a:latin typeface="Calibri"/>
                <a:ea typeface="Calibri"/>
                <a:cs typeface="Calibri"/>
                <a:sym typeface="Calibri"/>
              </a:defRPr>
            </a:lvl7pPr>
            <a:lvl8pPr marL="1371600" algn="l" rtl="0">
              <a:spcBef>
                <a:spcPts val="0"/>
              </a:spcBef>
              <a:spcAft>
                <a:spcPts val="0"/>
              </a:spcAft>
              <a:defRPr sz="5000">
                <a:solidFill>
                  <a:schemeClr val="lt2"/>
                </a:solidFill>
                <a:latin typeface="Calibri"/>
                <a:ea typeface="Calibri"/>
                <a:cs typeface="Calibri"/>
                <a:sym typeface="Calibri"/>
              </a:defRPr>
            </a:lvl8pPr>
            <a:lvl9pPr marL="1828800" algn="l" rtl="0">
              <a:spcBef>
                <a:spcPts val="0"/>
              </a:spcBef>
              <a:spcAft>
                <a:spcPts val="0"/>
              </a:spcAft>
              <a:defRPr sz="5000">
                <a:solidFill>
                  <a:schemeClr val="lt2"/>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indent="-177800" algn="l" rtl="0">
              <a:spcBef>
                <a:spcPts val="520"/>
              </a:spcBef>
              <a:spcAft>
                <a:spcPts val="0"/>
              </a:spcAft>
              <a:buClr>
                <a:srgbClr val="0BD0D9"/>
              </a:buClr>
              <a:buFont typeface="Arial"/>
              <a:buChar char="•"/>
              <a:defRPr sz="2600">
                <a:solidFill>
                  <a:schemeClr val="lt1"/>
                </a:solidFill>
              </a:defRPr>
            </a:lvl1pPr>
            <a:lvl2pPr marL="639763" indent="-169862" algn="l" rtl="0">
              <a:spcBef>
                <a:spcPts val="480"/>
              </a:spcBef>
              <a:spcAft>
                <a:spcPts val="0"/>
              </a:spcAft>
              <a:buClr>
                <a:schemeClr val="accent1"/>
              </a:buClr>
              <a:buFont typeface="Arial"/>
              <a:buChar char="•"/>
              <a:defRPr sz="2400">
                <a:solidFill>
                  <a:schemeClr val="lt1"/>
                </a:solidFill>
              </a:defRPr>
            </a:lvl2pPr>
            <a:lvl3pPr marL="914400" indent="-196850" algn="l" rtl="0">
              <a:spcBef>
                <a:spcPts val="420"/>
              </a:spcBef>
              <a:spcAft>
                <a:spcPts val="0"/>
              </a:spcAft>
              <a:buClr>
                <a:schemeClr val="accent2"/>
              </a:buClr>
              <a:buFont typeface="Arial"/>
              <a:buChar char="•"/>
              <a:defRPr sz="2100">
                <a:solidFill>
                  <a:schemeClr val="lt1"/>
                </a:solidFill>
              </a:defRPr>
            </a:lvl3pPr>
            <a:lvl4pPr marL="1187450" indent="-158750" algn="l" rtl="0">
              <a:spcBef>
                <a:spcPts val="400"/>
              </a:spcBef>
              <a:spcAft>
                <a:spcPts val="0"/>
              </a:spcAft>
              <a:buClr>
                <a:srgbClr val="0BD0D9"/>
              </a:buClr>
              <a:buFont typeface="Arial"/>
              <a:buChar char="•"/>
              <a:defRPr sz="2000">
                <a:solidFill>
                  <a:schemeClr val="lt1"/>
                </a:solidFill>
              </a:defRPr>
            </a:lvl4pPr>
            <a:lvl5pPr marL="1462088" indent="-166687" algn="l" rtl="0">
              <a:spcBef>
                <a:spcPts val="400"/>
              </a:spcBef>
              <a:spcAft>
                <a:spcPts val="0"/>
              </a:spcAft>
              <a:buClr>
                <a:srgbClr val="10CF9B"/>
              </a:buClr>
              <a:buFont typeface="Arial"/>
              <a:buChar char="•"/>
              <a:defRPr sz="2000">
                <a:solidFill>
                  <a:schemeClr val="lt1"/>
                </a:solidFill>
              </a:defRPr>
            </a:lvl5pPr>
            <a:lvl6pPr marL="1737360" indent="-159385" algn="l" rtl="0">
              <a:spcBef>
                <a:spcPts val="360"/>
              </a:spcBef>
              <a:buClr>
                <a:schemeClr val="accent5"/>
              </a:buClr>
              <a:buFont typeface="Arial"/>
              <a:buChar char="•"/>
              <a:defRPr sz="1800">
                <a:solidFill>
                  <a:schemeClr val="lt1"/>
                </a:solidFill>
              </a:defRPr>
            </a:lvl6pPr>
            <a:lvl7pPr marL="1920240" indent="-145414" algn="l" rtl="0">
              <a:spcBef>
                <a:spcPts val="320"/>
              </a:spcBef>
              <a:buClr>
                <a:schemeClr val="accent6"/>
              </a:buClr>
              <a:buFont typeface="Arial"/>
              <a:buChar char="•"/>
              <a:defRPr sz="1600" baseline="0">
                <a:solidFill>
                  <a:schemeClr val="lt1"/>
                </a:solidFill>
              </a:defRPr>
            </a:lvl7pPr>
            <a:lvl8pPr marL="2194560" indent="-127635" algn="l" rtl="0">
              <a:spcBef>
                <a:spcPts val="320"/>
              </a:spcBef>
              <a:buClr>
                <a:schemeClr val="lt2"/>
              </a:buClr>
              <a:buFont typeface="Arial"/>
              <a:buChar char="•"/>
              <a:defRPr sz="1600">
                <a:solidFill>
                  <a:schemeClr val="lt1"/>
                </a:solidFill>
              </a:defRPr>
            </a:lvl8pPr>
            <a:lvl9pPr marL="2468880" indent="-128904" algn="l" rtl="0">
              <a:spcBef>
                <a:spcPts val="280"/>
              </a:spcBef>
              <a:buClr>
                <a:schemeClr val="lt2"/>
              </a:buClr>
              <a:buFont typeface="Arial"/>
              <a:buChar char="•"/>
              <a:defRPr sz="1400" baseline="0">
                <a:solidFill>
                  <a:schemeClr val="lt1"/>
                </a:solidFill>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1" name="Shape 7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defRPr sz="1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lstStyle>
            <a:lvl1pPr marL="0" marR="0" indent="0" algn="r"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530352" y="1316736"/>
            <a:ext cx="7772400" cy="1362455"/>
          </a:xfrm>
          <a:prstGeom prst="rect">
            <a:avLst/>
          </a:prstGeom>
          <a:noFill/>
          <a:ln>
            <a:noFill/>
          </a:ln>
        </p:spPr>
        <p:txBody>
          <a:bodyPr lIns="91425" tIns="91425" rIns="91425" bIns="91425" anchor="t" anchorCtr="0"/>
          <a:lstStyle>
            <a:lvl1pPr algn="l" rtl="0">
              <a:spcBef>
                <a:spcPts val="0"/>
              </a:spcBef>
              <a:buClr>
                <a:srgbClr val="54A1E8"/>
              </a:buClr>
              <a:buFont typeface="Calibri"/>
              <a:buNone/>
              <a:defRPr sz="5600" b="1" cap="none" baseline="0">
                <a:solidFill>
                  <a:srgbClr val="54A1E8"/>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90" name="Shape 90"/>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indent="0" rtl="0">
              <a:buClr>
                <a:schemeClr val="lt1"/>
              </a:buClr>
              <a:buNone/>
              <a:defRPr sz="2200">
                <a:solidFill>
                  <a:schemeClr val="lt1"/>
                </a:solidFill>
              </a:defRPr>
            </a:lvl1pPr>
            <a:lvl2pPr rtl="0">
              <a:buClr>
                <a:srgbClr val="888888"/>
              </a:buClr>
              <a:buNone/>
              <a:defRPr sz="1800">
                <a:solidFill>
                  <a:srgbClr val="888888"/>
                </a:solidFill>
              </a:defRPr>
            </a:lvl2pPr>
            <a:lvl3pPr rtl="0">
              <a:buClr>
                <a:srgbClr val="888888"/>
              </a:buClr>
              <a:buNone/>
              <a:defRPr sz="1600">
                <a:solidFill>
                  <a:srgbClr val="888888"/>
                </a:solidFill>
              </a:defRPr>
            </a:lvl3pPr>
            <a:lvl4pPr rtl="0">
              <a:buClr>
                <a:srgbClr val="888888"/>
              </a:buClr>
              <a:buNone/>
              <a:defRPr sz="1400">
                <a:solidFill>
                  <a:srgbClr val="888888"/>
                </a:solidFill>
              </a:defRPr>
            </a:lvl4pPr>
            <a:lvl5pPr rtl="0">
              <a:buClr>
                <a:srgbClr val="888888"/>
              </a:buClr>
              <a:buNone/>
              <a:defRPr sz="1400">
                <a:solidFill>
                  <a:srgbClr val="888888"/>
                </a:solidFill>
              </a:defRPr>
            </a:lvl5pPr>
            <a:lvl6pPr>
              <a:defRPr/>
            </a:lvl6pPr>
            <a:lvl7pPr>
              <a:defRPr/>
            </a:lvl7pPr>
            <a:lvl8pPr>
              <a:defRPr/>
            </a:lvl8pPr>
            <a:lvl9pP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sz="5000">
                <a:solidFill>
                  <a:schemeClr val="lt2"/>
                </a:solidFill>
                <a:latin typeface="Calibri"/>
                <a:ea typeface="Calibri"/>
                <a:cs typeface="Calibri"/>
                <a:sym typeface="Calibri"/>
              </a:defRPr>
            </a:lvl1pPr>
            <a:lvl2pPr algn="l" rtl="0">
              <a:spcBef>
                <a:spcPts val="0"/>
              </a:spcBef>
              <a:spcAft>
                <a:spcPts val="0"/>
              </a:spcAft>
              <a:defRPr sz="5000">
                <a:solidFill>
                  <a:schemeClr val="lt2"/>
                </a:solidFill>
                <a:latin typeface="Calibri"/>
                <a:ea typeface="Calibri"/>
                <a:cs typeface="Calibri"/>
                <a:sym typeface="Calibri"/>
              </a:defRPr>
            </a:lvl2pPr>
            <a:lvl3pPr algn="l" rtl="0">
              <a:spcBef>
                <a:spcPts val="0"/>
              </a:spcBef>
              <a:spcAft>
                <a:spcPts val="0"/>
              </a:spcAft>
              <a:defRPr sz="5000">
                <a:solidFill>
                  <a:schemeClr val="lt2"/>
                </a:solidFill>
                <a:latin typeface="Calibri"/>
                <a:ea typeface="Calibri"/>
                <a:cs typeface="Calibri"/>
                <a:sym typeface="Calibri"/>
              </a:defRPr>
            </a:lvl3pPr>
            <a:lvl4pPr algn="l" rtl="0">
              <a:spcBef>
                <a:spcPts val="0"/>
              </a:spcBef>
              <a:spcAft>
                <a:spcPts val="0"/>
              </a:spcAft>
              <a:defRPr sz="5000">
                <a:solidFill>
                  <a:schemeClr val="lt2"/>
                </a:solidFill>
                <a:latin typeface="Calibri"/>
                <a:ea typeface="Calibri"/>
                <a:cs typeface="Calibri"/>
                <a:sym typeface="Calibri"/>
              </a:defRPr>
            </a:lvl4pPr>
            <a:lvl5pPr algn="l" rtl="0">
              <a:spcBef>
                <a:spcPts val="0"/>
              </a:spcBef>
              <a:spcAft>
                <a:spcPts val="0"/>
              </a:spcAft>
              <a:defRPr sz="5000">
                <a:solidFill>
                  <a:schemeClr val="lt2"/>
                </a:solidFill>
                <a:latin typeface="Calibri"/>
                <a:ea typeface="Calibri"/>
                <a:cs typeface="Calibri"/>
                <a:sym typeface="Calibri"/>
              </a:defRPr>
            </a:lvl5pPr>
            <a:lvl6pPr marL="457200" algn="l" rtl="0">
              <a:spcBef>
                <a:spcPts val="0"/>
              </a:spcBef>
              <a:spcAft>
                <a:spcPts val="0"/>
              </a:spcAft>
              <a:defRPr sz="5000">
                <a:solidFill>
                  <a:schemeClr val="lt2"/>
                </a:solidFill>
                <a:latin typeface="Calibri"/>
                <a:ea typeface="Calibri"/>
                <a:cs typeface="Calibri"/>
                <a:sym typeface="Calibri"/>
              </a:defRPr>
            </a:lvl6pPr>
            <a:lvl7pPr marL="914400" algn="l" rtl="0">
              <a:spcBef>
                <a:spcPts val="0"/>
              </a:spcBef>
              <a:spcAft>
                <a:spcPts val="0"/>
              </a:spcAft>
              <a:defRPr sz="5000">
                <a:solidFill>
                  <a:schemeClr val="lt2"/>
                </a:solidFill>
                <a:latin typeface="Calibri"/>
                <a:ea typeface="Calibri"/>
                <a:cs typeface="Calibri"/>
                <a:sym typeface="Calibri"/>
              </a:defRPr>
            </a:lvl7pPr>
            <a:lvl8pPr marL="1371600" algn="l" rtl="0">
              <a:spcBef>
                <a:spcPts val="0"/>
              </a:spcBef>
              <a:spcAft>
                <a:spcPts val="0"/>
              </a:spcAft>
              <a:defRPr sz="5000">
                <a:solidFill>
                  <a:schemeClr val="lt2"/>
                </a:solidFill>
                <a:latin typeface="Calibri"/>
                <a:ea typeface="Calibri"/>
                <a:cs typeface="Calibri"/>
                <a:sym typeface="Calibri"/>
              </a:defRPr>
            </a:lvl8pPr>
            <a:lvl9pPr marL="1828800" algn="l" rtl="0">
              <a:spcBef>
                <a:spcPts val="0"/>
              </a:spcBef>
              <a:spcAft>
                <a:spcPts val="0"/>
              </a:spcAft>
              <a:defRPr sz="5000">
                <a:solidFill>
                  <a:schemeClr val="lt2"/>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indent="-177800" algn="l" rtl="0">
              <a:spcBef>
                <a:spcPts val="520"/>
              </a:spcBef>
              <a:spcAft>
                <a:spcPts val="0"/>
              </a:spcAft>
              <a:buClr>
                <a:srgbClr val="0BD0D9"/>
              </a:buClr>
              <a:buFont typeface="Arial"/>
              <a:buChar char="•"/>
              <a:defRPr sz="2600">
                <a:solidFill>
                  <a:schemeClr val="lt1"/>
                </a:solidFill>
              </a:defRPr>
            </a:lvl1pPr>
            <a:lvl2pPr marL="639763" indent="-169862" algn="l" rtl="0">
              <a:spcBef>
                <a:spcPts val="480"/>
              </a:spcBef>
              <a:spcAft>
                <a:spcPts val="0"/>
              </a:spcAft>
              <a:buClr>
                <a:schemeClr val="accent1"/>
              </a:buClr>
              <a:buFont typeface="Arial"/>
              <a:buChar char="•"/>
              <a:defRPr sz="2400">
                <a:solidFill>
                  <a:schemeClr val="lt1"/>
                </a:solidFill>
              </a:defRPr>
            </a:lvl2pPr>
            <a:lvl3pPr marL="914400" indent="-196850" algn="l" rtl="0">
              <a:spcBef>
                <a:spcPts val="420"/>
              </a:spcBef>
              <a:spcAft>
                <a:spcPts val="0"/>
              </a:spcAft>
              <a:buClr>
                <a:schemeClr val="accent2"/>
              </a:buClr>
              <a:buFont typeface="Arial"/>
              <a:buChar char="•"/>
              <a:defRPr sz="2100">
                <a:solidFill>
                  <a:schemeClr val="lt1"/>
                </a:solidFill>
              </a:defRPr>
            </a:lvl3pPr>
            <a:lvl4pPr marL="1187450" indent="-158750" algn="l" rtl="0">
              <a:spcBef>
                <a:spcPts val="400"/>
              </a:spcBef>
              <a:spcAft>
                <a:spcPts val="0"/>
              </a:spcAft>
              <a:buClr>
                <a:srgbClr val="0BD0D9"/>
              </a:buClr>
              <a:buFont typeface="Arial"/>
              <a:buChar char="•"/>
              <a:defRPr sz="2000">
                <a:solidFill>
                  <a:schemeClr val="lt1"/>
                </a:solidFill>
              </a:defRPr>
            </a:lvl4pPr>
            <a:lvl5pPr marL="1462088" indent="-166687" algn="l" rtl="0">
              <a:spcBef>
                <a:spcPts val="400"/>
              </a:spcBef>
              <a:spcAft>
                <a:spcPts val="0"/>
              </a:spcAft>
              <a:buClr>
                <a:srgbClr val="10CF9B"/>
              </a:buClr>
              <a:buFont typeface="Arial"/>
              <a:buChar char="•"/>
              <a:defRPr sz="2000">
                <a:solidFill>
                  <a:schemeClr val="lt1"/>
                </a:solidFill>
              </a:defRPr>
            </a:lvl5pPr>
            <a:lvl6pPr marL="1737360" indent="-159385" algn="l" rtl="0">
              <a:spcBef>
                <a:spcPts val="360"/>
              </a:spcBef>
              <a:buClr>
                <a:schemeClr val="accent5"/>
              </a:buClr>
              <a:buFont typeface="Arial"/>
              <a:buChar char="•"/>
              <a:defRPr sz="1800">
                <a:solidFill>
                  <a:schemeClr val="lt1"/>
                </a:solidFill>
              </a:defRPr>
            </a:lvl6pPr>
            <a:lvl7pPr marL="1920240" indent="-145414" algn="l" rtl="0">
              <a:spcBef>
                <a:spcPts val="320"/>
              </a:spcBef>
              <a:buClr>
                <a:schemeClr val="accent6"/>
              </a:buClr>
              <a:buFont typeface="Arial"/>
              <a:buChar char="•"/>
              <a:defRPr sz="1600" baseline="0">
                <a:solidFill>
                  <a:schemeClr val="lt1"/>
                </a:solidFill>
              </a:defRPr>
            </a:lvl7pPr>
            <a:lvl8pPr marL="2194560" indent="-127635" algn="l" rtl="0">
              <a:spcBef>
                <a:spcPts val="320"/>
              </a:spcBef>
              <a:buClr>
                <a:schemeClr val="lt2"/>
              </a:buClr>
              <a:buFont typeface="Arial"/>
              <a:buChar char="•"/>
              <a:defRPr sz="1600">
                <a:solidFill>
                  <a:schemeClr val="lt1"/>
                </a:solidFill>
              </a:defRPr>
            </a:lvl8pPr>
            <a:lvl9pPr marL="2468880" indent="-128904" algn="l" rtl="0">
              <a:spcBef>
                <a:spcPts val="280"/>
              </a:spcBef>
              <a:buClr>
                <a:schemeClr val="lt2"/>
              </a:buClr>
              <a:buFont typeface="Arial"/>
              <a:buChar char="•"/>
              <a:defRPr sz="1400" baseline="0">
                <a:solidFill>
                  <a:schemeClr val="lt1"/>
                </a:solidFill>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95" name="Shape 95"/>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defRPr sz="1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lstStyle>
            <a:lvl1pPr marL="0" marR="0" indent="0" algn="r"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704850"/>
            <a:ext cx="8229600" cy="1143000"/>
          </a:xfrm>
          <a:prstGeom prst="rect">
            <a:avLst/>
          </a:prstGeom>
          <a:noFill/>
          <a:ln>
            <a:noFill/>
          </a:ln>
        </p:spPr>
        <p:txBody>
          <a:bodyPr lIns="91425" tIns="91425" rIns="91425" b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rot="5400000">
            <a:off x="2377281" y="15080"/>
            <a:ext cx="4389436" cy="8229600"/>
          </a:xfrm>
          <a:prstGeom prst="rect">
            <a:avLst/>
          </a:prstGeom>
          <a:noFill/>
          <a:ln>
            <a:noFill/>
          </a:ln>
        </p:spPr>
        <p:txBody>
          <a:bodyPr lIns="91425" tIns="91425" rIns="91425" bIns="91425" anchor="t" anchorCtr="0"/>
          <a:lstStyle>
            <a:lvl1pPr marL="273050" indent="-177800" algn="l" rtl="0">
              <a:spcBef>
                <a:spcPts val="520"/>
              </a:spcBef>
              <a:spcAft>
                <a:spcPts val="0"/>
              </a:spcAft>
              <a:buClr>
                <a:srgbClr val="0BD0D9"/>
              </a:buClr>
              <a:buFont typeface="Arial"/>
              <a:buChar char="•"/>
              <a:defRPr sz="2600">
                <a:solidFill>
                  <a:schemeClr val="dk1"/>
                </a:solidFill>
              </a:defRPr>
            </a:lvl1pPr>
            <a:lvl2pPr marL="639763" indent="-169862" algn="l" rtl="0">
              <a:spcBef>
                <a:spcPts val="480"/>
              </a:spcBef>
              <a:spcAft>
                <a:spcPts val="0"/>
              </a:spcAft>
              <a:buClr>
                <a:schemeClr val="accent1"/>
              </a:buClr>
              <a:buFont typeface="Arial"/>
              <a:buChar char="•"/>
              <a:defRPr sz="2400">
                <a:solidFill>
                  <a:schemeClr val="dk1"/>
                </a:solidFill>
              </a:defRPr>
            </a:lvl2pPr>
            <a:lvl3pPr marL="914400" indent="-196850" algn="l" rtl="0">
              <a:spcBef>
                <a:spcPts val="420"/>
              </a:spcBef>
              <a:spcAft>
                <a:spcPts val="0"/>
              </a:spcAft>
              <a:buClr>
                <a:schemeClr val="accent2"/>
              </a:buClr>
              <a:buFont typeface="Arial"/>
              <a:buChar char="•"/>
              <a:defRPr sz="2100">
                <a:solidFill>
                  <a:schemeClr val="dk1"/>
                </a:solidFill>
              </a:defRPr>
            </a:lvl3pPr>
            <a:lvl4pPr marL="1187450" indent="-158750" algn="l" rtl="0">
              <a:spcBef>
                <a:spcPts val="400"/>
              </a:spcBef>
              <a:spcAft>
                <a:spcPts val="0"/>
              </a:spcAft>
              <a:buClr>
                <a:srgbClr val="0BD0D9"/>
              </a:buClr>
              <a:buFont typeface="Arial"/>
              <a:buChar char="•"/>
              <a:defRPr sz="2000">
                <a:solidFill>
                  <a:schemeClr val="dk1"/>
                </a:solidFill>
              </a:defRPr>
            </a:lvl4pPr>
            <a:lvl5pPr marL="1462088" indent="-166687" algn="l" rtl="0">
              <a:spcBef>
                <a:spcPts val="400"/>
              </a:spcBef>
              <a:spcAft>
                <a:spcPts val="0"/>
              </a:spcAft>
              <a:buClr>
                <a:srgbClr val="10CF9B"/>
              </a:buClr>
              <a:buFont typeface="Arial"/>
              <a:buChar char="•"/>
              <a:defRPr sz="2000">
                <a:solidFill>
                  <a:schemeClr val="dk1"/>
                </a:solidFill>
              </a:defRPr>
            </a:lvl5pPr>
            <a:lvl6pPr marL="1737360" indent="-159385" algn="l" rtl="0">
              <a:spcBef>
                <a:spcPts val="360"/>
              </a:spcBef>
              <a:buClr>
                <a:schemeClr val="accent5"/>
              </a:buClr>
              <a:buFont typeface="Arial"/>
              <a:buChar char="•"/>
              <a:defRPr sz="1800">
                <a:solidFill>
                  <a:schemeClr val="dk1"/>
                </a:solidFill>
              </a:defRPr>
            </a:lvl6pPr>
            <a:lvl7pPr marL="1920240" indent="-145414" algn="l" rtl="0">
              <a:spcBef>
                <a:spcPts val="320"/>
              </a:spcBef>
              <a:buClr>
                <a:schemeClr val="accent6"/>
              </a:buClr>
              <a:buFont typeface="Arial"/>
              <a:buChar char="•"/>
              <a:defRPr sz="1600" baseline="0">
                <a:solidFill>
                  <a:schemeClr val="dk1"/>
                </a:solidFill>
              </a:defRPr>
            </a:lvl7pPr>
            <a:lvl8pPr marL="2194560" indent="-127635" algn="l" rtl="0">
              <a:spcBef>
                <a:spcPts val="320"/>
              </a:spcBef>
              <a:buClr>
                <a:schemeClr val="dk2"/>
              </a:buClr>
              <a:buFont typeface="Arial"/>
              <a:buChar char="•"/>
              <a:defRPr sz="1600">
                <a:solidFill>
                  <a:schemeClr val="dk1"/>
                </a:solidFill>
              </a:defRPr>
            </a:lvl8pPr>
            <a:lvl9pPr marL="2468880" indent="-128904" algn="l" rtl="0">
              <a:spcBef>
                <a:spcPts val="280"/>
              </a:spcBef>
              <a:buClr>
                <a:schemeClr val="dk2"/>
              </a:buClr>
              <a:buFont typeface="Arial"/>
              <a:buChar char="•"/>
              <a:defRPr sz="1400" baseline="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85800" y="514352"/>
            <a:ext cx="2743199" cy="1162049"/>
          </a:xfrm>
          <a:prstGeom prst="rect">
            <a:avLst/>
          </a:prstGeom>
          <a:noFill/>
          <a:ln>
            <a:noFill/>
          </a:ln>
        </p:spPr>
        <p:txBody>
          <a:bodyPr lIns="91425" tIns="91425" rIns="91425" bIns="91425" anchor="t" anchorCtr="0"/>
          <a:lstStyle>
            <a:lvl1pPr algn="l" rtl="0">
              <a:spcBef>
                <a:spcPts val="0"/>
              </a:spcBef>
              <a:buClr>
                <a:schemeClr val="dk2"/>
              </a:buClr>
              <a:buFont typeface="Calibri"/>
              <a:buNone/>
              <a:defRPr sz="2600" b="0">
                <a:solidFill>
                  <a:schemeClr val="dk2"/>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1" name="Shape 31"/>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buNone/>
              <a:defRPr sz="1400"/>
            </a:lvl1pPr>
            <a:lvl2pPr indent="0" algn="l" rtl="0">
              <a:buNone/>
              <a:defRPr sz="1200"/>
            </a:lvl2pPr>
            <a:lvl3pPr indent="0" algn="l" rtl="0">
              <a:buNone/>
              <a:defRPr sz="1000"/>
            </a:lvl3pPr>
            <a:lvl4pPr indent="0" algn="l" rtl="0">
              <a:buNone/>
              <a:defRPr sz="900"/>
            </a:lvl4pPr>
            <a:lvl5pPr indent="0" algn="l" rtl="0">
              <a:buNone/>
              <a:defRPr sz="900"/>
            </a:lvl5pPr>
            <a:lvl6pPr>
              <a:defRPr/>
            </a:lvl6pPr>
            <a:lvl7pPr>
              <a:defRPr/>
            </a:lvl7pPr>
            <a:lvl8pPr>
              <a:defRPr/>
            </a:lvl8pPr>
            <a:lvl9pPr>
              <a:defRPr/>
            </a:lvl9pPr>
          </a:lstStyle>
          <a:p>
            <a:endParaRPr/>
          </a:p>
        </p:txBody>
      </p:sp>
      <p:sp>
        <p:nvSpPr>
          <p:cNvPr id="32" name="Shape 32"/>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rtl="0">
              <a:defRPr sz="2800"/>
            </a:lvl1pPr>
            <a:lvl2pPr rtl="0">
              <a:defRPr sz="2600"/>
            </a:lvl2pPr>
            <a:lvl3pPr rtl="0">
              <a:defRPr sz="2400"/>
            </a:lvl3pPr>
            <a:lvl4pPr rtl="0">
              <a:defRPr sz="2000"/>
            </a:lvl4pPr>
            <a:lvl5pPr rtl="0">
              <a:defRPr sz="1800"/>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704087"/>
            <a:ext cx="8305799" cy="1143000"/>
          </a:xfrm>
          <a:prstGeom prst="rect">
            <a:avLst/>
          </a:prstGeom>
          <a:noFill/>
          <a:ln>
            <a:noFill/>
          </a:ln>
        </p:spPr>
        <p:txBody>
          <a:bodyPr lIns="91425" tIns="91425" rIns="91425" bIns="91425" anchor="t" anchorCtr="0"/>
          <a:lstStyle>
            <a:lvl1pPr algn="l" rtl="0">
              <a:spcBef>
                <a:spcPts val="0"/>
              </a:spcBef>
              <a:buClr>
                <a:schemeClr val="dk2"/>
              </a:buClr>
              <a:buFont typeface="Calibri"/>
              <a:buNone/>
              <a:defRPr sz="5000" b="0">
                <a:solidFill>
                  <a:schemeClr val="dk2"/>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70408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8" name="Shape 38"/>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indent="0" rtl="0">
              <a:buClr>
                <a:schemeClr val="dk2"/>
              </a:buClr>
              <a:buNone/>
              <a:defRPr sz="2400" b="1" cap="none" baseline="0">
                <a:solidFill>
                  <a:schemeClr val="dk2"/>
                </a:solidFill>
              </a:defRPr>
            </a:lvl1pPr>
            <a:lvl2pPr rtl="0">
              <a:buNone/>
              <a:defRPr sz="2000" b="1"/>
            </a:lvl2pPr>
            <a:lvl3pPr rtl="0">
              <a:buNone/>
              <a:defRPr sz="1800" b="1"/>
            </a:lvl3pPr>
            <a:lvl4pPr rtl="0">
              <a:buNone/>
              <a:defRPr sz="1600" b="1"/>
            </a:lvl4pPr>
            <a:lvl5pPr rtl="0">
              <a:buNone/>
              <a:defRPr sz="1600" b="1"/>
            </a:lvl5pPr>
            <a:lvl6pPr>
              <a:defRPr/>
            </a:lvl6pPr>
            <a:lvl7pPr>
              <a:defRPr/>
            </a:lvl7pPr>
            <a:lvl8pPr>
              <a:defRPr/>
            </a:lvl8pPr>
            <a:lvl9pPr>
              <a:defRPr/>
            </a:lvl9pPr>
          </a:lstStyle>
          <a:p>
            <a:endParaRPr/>
          </a:p>
        </p:txBody>
      </p:sp>
      <p:sp>
        <p:nvSpPr>
          <p:cNvPr id="39" name="Shape 39"/>
          <p:cNvSpPr txBox="1">
            <a:spLocks noGrp="1"/>
          </p:cNvSpPr>
          <p:nvPr>
            <p:ph type="body" idx="2"/>
          </p:nvPr>
        </p:nvSpPr>
        <p:spPr>
          <a:xfrm>
            <a:off x="4645025" y="1859757"/>
            <a:ext cx="4041774" cy="654843"/>
          </a:xfrm>
          <a:prstGeom prst="rect">
            <a:avLst/>
          </a:prstGeom>
          <a:noFill/>
          <a:ln>
            <a:noFill/>
          </a:ln>
        </p:spPr>
        <p:txBody>
          <a:bodyPr lIns="91425" tIns="91425" rIns="91425" bIns="91425" anchor="ctr" anchorCtr="0"/>
          <a:lstStyle>
            <a:lvl1pPr marL="0" indent="0" rtl="0">
              <a:buClr>
                <a:schemeClr val="dk2"/>
              </a:buClr>
              <a:buNone/>
              <a:defRPr sz="2400" b="1" cap="none" baseline="0">
                <a:solidFill>
                  <a:schemeClr val="dk2"/>
                </a:solidFill>
              </a:defRPr>
            </a:lvl1pPr>
            <a:lvl2pPr rtl="0">
              <a:buNone/>
              <a:defRPr sz="2000" b="1"/>
            </a:lvl2pPr>
            <a:lvl3pPr rtl="0">
              <a:buNone/>
              <a:defRPr sz="1800" b="1"/>
            </a:lvl3pPr>
            <a:lvl4pPr rtl="0">
              <a:buNone/>
              <a:defRPr sz="1600" b="1"/>
            </a:lvl4pPr>
            <a:lvl5pPr rtl="0">
              <a:buNone/>
              <a:defRPr sz="1600" b="1"/>
            </a:lvl5pPr>
            <a:lvl6pPr>
              <a:defRPr/>
            </a:lvl6pPr>
            <a:lvl7pPr>
              <a:defRPr/>
            </a:lvl7pPr>
            <a:lvl8pPr>
              <a:defRPr/>
            </a:lvl8pPr>
            <a:lvl9pPr>
              <a:defRPr/>
            </a:lvl9pPr>
          </a:lstStyle>
          <a:p>
            <a:endParaRPr/>
          </a:p>
        </p:txBody>
      </p:sp>
      <p:sp>
        <p:nvSpPr>
          <p:cNvPr id="40" name="Shape 40"/>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rtl="0">
              <a:defRPr sz="2200"/>
            </a:lvl1pPr>
            <a:lvl2pPr rtl="0">
              <a:defRPr sz="2000"/>
            </a:lvl2pPr>
            <a:lvl3pPr rtl="0">
              <a:defRPr sz="1800"/>
            </a:lvl3pPr>
            <a:lvl4pPr rtl="0">
              <a:defRPr sz="1600"/>
            </a:lvl4pPr>
            <a:lvl5pPr rtl="0">
              <a:defRPr sz="1600"/>
            </a:lvl5pPr>
            <a:lvl6pPr>
              <a:defRPr/>
            </a:lvl6pPr>
            <a:lvl7pPr>
              <a:defRPr/>
            </a:lvl7pPr>
            <a:lvl8pPr>
              <a:defRPr/>
            </a:lvl8pPr>
            <a:lvl9pPr>
              <a:defRPr/>
            </a:lvl9pPr>
          </a:lstStyle>
          <a:p>
            <a:endParaRPr/>
          </a:p>
        </p:txBody>
      </p:sp>
      <p:sp>
        <p:nvSpPr>
          <p:cNvPr id="41" name="Shape 41"/>
          <p:cNvSpPr txBox="1">
            <a:spLocks noGrp="1"/>
          </p:cNvSpPr>
          <p:nvPr>
            <p:ph type="body" idx="4"/>
          </p:nvPr>
        </p:nvSpPr>
        <p:spPr>
          <a:xfrm>
            <a:off x="4645025" y="2514600"/>
            <a:ext cx="4041774" cy="3845720"/>
          </a:xfrm>
          <a:prstGeom prst="rect">
            <a:avLst/>
          </a:prstGeom>
          <a:noFill/>
          <a:ln>
            <a:noFill/>
          </a:ln>
        </p:spPr>
        <p:txBody>
          <a:bodyPr lIns="91425" tIns="91425" rIns="91425" bIns="91425" anchor="t" anchorCtr="0"/>
          <a:lstStyle>
            <a:lvl1pPr rtl="0">
              <a:defRPr sz="2200"/>
            </a:lvl1pPr>
            <a:lvl2pPr rtl="0">
              <a:defRPr sz="2000"/>
            </a:lvl2pPr>
            <a:lvl3pPr rtl="0">
              <a:defRPr sz="1800"/>
            </a:lvl3pPr>
            <a:lvl4pPr rtl="0">
              <a:defRPr sz="1600"/>
            </a:lvl4pPr>
            <a:lvl5pPr rtl="0">
              <a:defRPr sz="1600"/>
            </a:lvl5pPr>
            <a:lvl6pPr>
              <a:defRPr/>
            </a:lvl6pPr>
            <a:lvl7pPr>
              <a:defRPr/>
            </a:lvl7pPr>
            <a:lvl8pPr>
              <a:defRPr/>
            </a:lvl8pPr>
            <a:lvl9pP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704087"/>
            <a:ext cx="8229600" cy="1143000"/>
          </a:xfrm>
          <a:prstGeom prst="rect">
            <a:avLst/>
          </a:prstGeom>
          <a:noFill/>
          <a:ln>
            <a:noFill/>
          </a:ln>
        </p:spPr>
        <p:txBody>
          <a:bodyPr lIns="91425" tIns="91425" rIns="91425" b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rtl="0">
              <a:defRPr sz="2600"/>
            </a:lvl1pPr>
            <a:lvl2pPr rtl="0">
              <a:defRPr sz="2400"/>
            </a:lvl2pPr>
            <a:lvl3pPr rtl="0">
              <a:defRPr sz="2000"/>
            </a:lvl3pPr>
            <a:lvl4pPr rtl="0">
              <a:defRPr sz="1800"/>
            </a:lvl4pPr>
            <a:lvl5pPr rtl="0">
              <a:defRPr sz="1800"/>
            </a:lvl5pPr>
            <a:lvl6pPr>
              <a:defRPr/>
            </a:lvl6pPr>
            <a:lvl7pPr>
              <a:defRPr/>
            </a:lvl7pPr>
            <a:lvl8pPr>
              <a:defRPr/>
            </a:lvl8pPr>
            <a:lvl9pPr>
              <a:defRPr/>
            </a:lvl9pPr>
          </a:lstStyle>
          <a:p>
            <a:endParaRPr/>
          </a:p>
        </p:txBody>
      </p:sp>
      <p:sp>
        <p:nvSpPr>
          <p:cNvPr id="45" name="Shape 45"/>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rtl="0">
              <a:defRPr sz="2600"/>
            </a:lvl1pPr>
            <a:lvl2pPr rtl="0">
              <a:defRPr sz="2400"/>
            </a:lvl2pPr>
            <a:lvl3pPr rtl="0">
              <a:defRPr sz="2000"/>
            </a:lvl3pPr>
            <a:lvl4pPr rtl="0">
              <a:defRPr sz="1800"/>
            </a:lvl4pPr>
            <a:lvl5pPr rtl="0">
              <a:defRPr sz="1800"/>
            </a:lvl5pPr>
            <a:lvl6pPr>
              <a:defRPr/>
            </a:lvl6pPr>
            <a:lvl7pPr>
              <a:defRPr/>
            </a:lvl7pPr>
            <a:lvl8pPr>
              <a:defRPr/>
            </a:lvl8pPr>
            <a:lvl9pP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704850"/>
            <a:ext cx="8229600" cy="1143000"/>
          </a:xfrm>
          <a:prstGeom prst="rect">
            <a:avLst/>
          </a:prstGeom>
          <a:noFill/>
          <a:ln>
            <a:noFill/>
          </a:ln>
        </p:spPr>
        <p:txBody>
          <a:bodyPr lIns="91425" tIns="91425" rIns="91425" bIns="91425" anchor="t" anchorCtr="0"/>
          <a:lstStyle>
            <a:lvl1pPr algn="l" rtl="0">
              <a:spcBef>
                <a:spcPts val="0"/>
              </a:spcBef>
              <a:spcAft>
                <a:spcPts val="0"/>
              </a:spcAft>
              <a:defRPr sz="5000">
                <a:solidFill>
                  <a:schemeClr val="dk2"/>
                </a:solidFill>
                <a:latin typeface="Calibri"/>
                <a:ea typeface="Calibri"/>
                <a:cs typeface="Calibri"/>
                <a:sym typeface="Calibri"/>
              </a:defRPr>
            </a:lvl1pPr>
            <a:lvl2pPr algn="l" rtl="0">
              <a:spcBef>
                <a:spcPts val="0"/>
              </a:spcBef>
              <a:spcAft>
                <a:spcPts val="0"/>
              </a:spcAft>
              <a:defRPr sz="5000">
                <a:solidFill>
                  <a:schemeClr val="dk2"/>
                </a:solidFill>
                <a:latin typeface="Calibri"/>
                <a:ea typeface="Calibri"/>
                <a:cs typeface="Calibri"/>
                <a:sym typeface="Calibri"/>
              </a:defRPr>
            </a:lvl2pPr>
            <a:lvl3pPr algn="l" rtl="0">
              <a:spcBef>
                <a:spcPts val="0"/>
              </a:spcBef>
              <a:spcAft>
                <a:spcPts val="0"/>
              </a:spcAft>
              <a:defRPr sz="5000">
                <a:solidFill>
                  <a:schemeClr val="dk2"/>
                </a:solidFill>
                <a:latin typeface="Calibri"/>
                <a:ea typeface="Calibri"/>
                <a:cs typeface="Calibri"/>
                <a:sym typeface="Calibri"/>
              </a:defRPr>
            </a:lvl3pPr>
            <a:lvl4pPr algn="l" rtl="0">
              <a:spcBef>
                <a:spcPts val="0"/>
              </a:spcBef>
              <a:spcAft>
                <a:spcPts val="0"/>
              </a:spcAft>
              <a:defRPr sz="5000">
                <a:solidFill>
                  <a:schemeClr val="dk2"/>
                </a:solidFill>
                <a:latin typeface="Calibri"/>
                <a:ea typeface="Calibri"/>
                <a:cs typeface="Calibri"/>
                <a:sym typeface="Calibri"/>
              </a:defRPr>
            </a:lvl4pPr>
            <a:lvl5pPr algn="l" rtl="0">
              <a:spcBef>
                <a:spcPts val="0"/>
              </a:spcBef>
              <a:spcAft>
                <a:spcPts val="0"/>
              </a:spcAft>
              <a:defRPr sz="5000">
                <a:solidFill>
                  <a:schemeClr val="dk2"/>
                </a:solidFill>
                <a:latin typeface="Calibri"/>
                <a:ea typeface="Calibri"/>
                <a:cs typeface="Calibri"/>
                <a:sym typeface="Calibri"/>
              </a:defRPr>
            </a:lvl5pPr>
            <a:lvl6pPr marL="457200" algn="l" rtl="0">
              <a:spcBef>
                <a:spcPts val="0"/>
              </a:spcBef>
              <a:spcAft>
                <a:spcPts val="0"/>
              </a:spcAft>
              <a:defRPr sz="5000">
                <a:solidFill>
                  <a:schemeClr val="dk2"/>
                </a:solidFill>
                <a:latin typeface="Calibri"/>
                <a:ea typeface="Calibri"/>
                <a:cs typeface="Calibri"/>
                <a:sym typeface="Calibri"/>
              </a:defRPr>
            </a:lvl6pPr>
            <a:lvl7pPr marL="914400" algn="l" rtl="0">
              <a:spcBef>
                <a:spcPts val="0"/>
              </a:spcBef>
              <a:spcAft>
                <a:spcPts val="0"/>
              </a:spcAft>
              <a:defRPr sz="5000">
                <a:solidFill>
                  <a:schemeClr val="dk2"/>
                </a:solidFill>
                <a:latin typeface="Calibri"/>
                <a:ea typeface="Calibri"/>
                <a:cs typeface="Calibri"/>
                <a:sym typeface="Calibri"/>
              </a:defRPr>
            </a:lvl7pPr>
            <a:lvl8pPr marL="1371600" algn="l" rtl="0">
              <a:spcBef>
                <a:spcPts val="0"/>
              </a:spcBef>
              <a:spcAft>
                <a:spcPts val="0"/>
              </a:spcAft>
              <a:defRPr sz="5000">
                <a:solidFill>
                  <a:schemeClr val="dk2"/>
                </a:solidFill>
                <a:latin typeface="Calibri"/>
                <a:ea typeface="Calibri"/>
                <a:cs typeface="Calibri"/>
                <a:sym typeface="Calibri"/>
              </a:defRPr>
            </a:lvl8pPr>
            <a:lvl9pPr marL="1828800" algn="l" rtl="0">
              <a:spcBef>
                <a:spcPts val="0"/>
              </a:spcBef>
              <a:spcAft>
                <a:spcPts val="0"/>
              </a:spcAft>
              <a:defRPr sz="5000">
                <a:solidFill>
                  <a:schemeClr val="dk2"/>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indent="-177800" algn="l" rtl="0">
              <a:spcBef>
                <a:spcPts val="520"/>
              </a:spcBef>
              <a:spcAft>
                <a:spcPts val="0"/>
              </a:spcAft>
              <a:buClr>
                <a:srgbClr val="0BD0D9"/>
              </a:buClr>
              <a:buFont typeface="Arial"/>
              <a:buChar char="•"/>
              <a:defRPr sz="2600">
                <a:solidFill>
                  <a:schemeClr val="dk1"/>
                </a:solidFill>
              </a:defRPr>
            </a:lvl1pPr>
            <a:lvl2pPr marL="639763" indent="-169862" algn="l" rtl="0">
              <a:spcBef>
                <a:spcPts val="480"/>
              </a:spcBef>
              <a:spcAft>
                <a:spcPts val="0"/>
              </a:spcAft>
              <a:buClr>
                <a:schemeClr val="accent1"/>
              </a:buClr>
              <a:buFont typeface="Arial"/>
              <a:buChar char="•"/>
              <a:defRPr sz="2400">
                <a:solidFill>
                  <a:schemeClr val="dk1"/>
                </a:solidFill>
              </a:defRPr>
            </a:lvl2pPr>
            <a:lvl3pPr marL="914400" indent="-196850" algn="l" rtl="0">
              <a:spcBef>
                <a:spcPts val="420"/>
              </a:spcBef>
              <a:spcAft>
                <a:spcPts val="0"/>
              </a:spcAft>
              <a:buClr>
                <a:schemeClr val="accent2"/>
              </a:buClr>
              <a:buFont typeface="Arial"/>
              <a:buChar char="•"/>
              <a:defRPr sz="2100">
                <a:solidFill>
                  <a:schemeClr val="dk1"/>
                </a:solidFill>
              </a:defRPr>
            </a:lvl3pPr>
            <a:lvl4pPr marL="1187450" indent="-158750" algn="l" rtl="0">
              <a:spcBef>
                <a:spcPts val="400"/>
              </a:spcBef>
              <a:spcAft>
                <a:spcPts val="0"/>
              </a:spcAft>
              <a:buClr>
                <a:srgbClr val="0BD0D9"/>
              </a:buClr>
              <a:buFont typeface="Arial"/>
              <a:buChar char="•"/>
              <a:defRPr sz="2000">
                <a:solidFill>
                  <a:schemeClr val="dk1"/>
                </a:solidFill>
              </a:defRPr>
            </a:lvl4pPr>
            <a:lvl5pPr marL="1462088" indent="-166687" algn="l" rtl="0">
              <a:spcBef>
                <a:spcPts val="400"/>
              </a:spcBef>
              <a:spcAft>
                <a:spcPts val="0"/>
              </a:spcAft>
              <a:buClr>
                <a:srgbClr val="10CF9B"/>
              </a:buClr>
              <a:buFont typeface="Arial"/>
              <a:buChar char="•"/>
              <a:defRPr sz="2000">
                <a:solidFill>
                  <a:schemeClr val="dk1"/>
                </a:solidFill>
              </a:defRPr>
            </a:lvl5pPr>
            <a:lvl6pPr marL="1737360" indent="-159385" algn="l" rtl="0">
              <a:spcBef>
                <a:spcPts val="360"/>
              </a:spcBef>
              <a:buClr>
                <a:schemeClr val="accent5"/>
              </a:buClr>
              <a:buFont typeface="Arial"/>
              <a:buChar char="•"/>
              <a:defRPr sz="1800">
                <a:solidFill>
                  <a:schemeClr val="dk1"/>
                </a:solidFill>
              </a:defRPr>
            </a:lvl6pPr>
            <a:lvl7pPr marL="1920240" indent="-145414" algn="l" rtl="0">
              <a:spcBef>
                <a:spcPts val="320"/>
              </a:spcBef>
              <a:buClr>
                <a:schemeClr val="accent6"/>
              </a:buClr>
              <a:buFont typeface="Arial"/>
              <a:buChar char="•"/>
              <a:defRPr sz="1600" baseline="0">
                <a:solidFill>
                  <a:schemeClr val="dk1"/>
                </a:solidFill>
              </a:defRPr>
            </a:lvl7pPr>
            <a:lvl8pPr marL="2194560" indent="-127635" algn="l" rtl="0">
              <a:spcBef>
                <a:spcPts val="320"/>
              </a:spcBef>
              <a:buClr>
                <a:schemeClr val="dk2"/>
              </a:buClr>
              <a:buFont typeface="Arial"/>
              <a:buChar char="•"/>
              <a:defRPr sz="1600">
                <a:solidFill>
                  <a:schemeClr val="dk1"/>
                </a:solidFill>
              </a:defRPr>
            </a:lvl8pPr>
            <a:lvl9pPr marL="2468880" indent="-128904" algn="l" rtl="0">
              <a:spcBef>
                <a:spcPts val="280"/>
              </a:spcBef>
              <a:buClr>
                <a:schemeClr val="dk2"/>
              </a:buClr>
              <a:buFont typeface="Arial"/>
              <a:buChar char="•"/>
              <a:defRPr sz="1400" baseline="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533400" y="1371600"/>
            <a:ext cx="7851648" cy="1828800"/>
          </a:xfrm>
          <a:prstGeom prst="rect">
            <a:avLst/>
          </a:prstGeom>
          <a:noFill/>
          <a:ln>
            <a:noFill/>
          </a:ln>
        </p:spPr>
        <p:txBody>
          <a:bodyPr lIns="91425" tIns="91425" rIns="91425" bIns="91425" anchor="t" anchorCtr="0"/>
          <a:lstStyle>
            <a:lvl1pPr marL="0" marR="0" indent="0" algn="r" rtl="0">
              <a:spcBef>
                <a:spcPts val="0"/>
              </a:spcBef>
              <a:spcAft>
                <a:spcPts val="0"/>
              </a:spcAft>
              <a:buClr>
                <a:srgbClr val="595959"/>
              </a:buClr>
              <a:buFont typeface="Calibri"/>
              <a:buNone/>
              <a:defRPr sz="5600" b="1" i="0" u="none" strike="noStrike" cap="none" baseline="0">
                <a:solidFill>
                  <a:srgbClr val="59595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6" name="Shape 66"/>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indent="0" algn="r" rtl="0">
              <a:spcBef>
                <a:spcPts val="520"/>
              </a:spcBef>
              <a:spcAft>
                <a:spcPts val="0"/>
              </a:spcAft>
              <a:buClr>
                <a:srgbClr val="0BD0D9"/>
              </a:buClr>
              <a:buFont typeface="Arial"/>
              <a:buNone/>
              <a:defRPr sz="2600" b="0" i="0" u="none" strike="noStrike" cap="none" baseline="0">
                <a:solidFill>
                  <a:schemeClr val="lt1"/>
                </a:solidFill>
                <a:latin typeface="Arial"/>
                <a:ea typeface="Arial"/>
                <a:cs typeface="Arial"/>
                <a:sym typeface="Arial"/>
              </a:defRPr>
            </a:lvl1pPr>
            <a:lvl2pPr marL="457200" marR="0" indent="0" algn="ctr" rtl="0">
              <a:spcBef>
                <a:spcPts val="480"/>
              </a:spcBef>
              <a:spcAft>
                <a:spcPts val="0"/>
              </a:spcAft>
              <a:buClr>
                <a:schemeClr val="accent1"/>
              </a:buClr>
              <a:buFont typeface="Arial"/>
              <a:buNone/>
              <a:defRPr sz="2400" b="0" i="0" u="none" strike="noStrike" cap="none" baseline="0">
                <a:solidFill>
                  <a:schemeClr val="lt1"/>
                </a:solidFill>
                <a:latin typeface="Arial"/>
                <a:ea typeface="Arial"/>
                <a:cs typeface="Arial"/>
                <a:sym typeface="Arial"/>
              </a:defRPr>
            </a:lvl2pPr>
            <a:lvl3pPr marL="914400" marR="0" indent="0" algn="ctr" rtl="0">
              <a:spcBef>
                <a:spcPts val="420"/>
              </a:spcBef>
              <a:spcAft>
                <a:spcPts val="0"/>
              </a:spcAft>
              <a:buClr>
                <a:schemeClr val="accent2"/>
              </a:buClr>
              <a:buFont typeface="Arial"/>
              <a:buNone/>
              <a:defRPr sz="2100" b="0" i="0" u="none" strike="noStrike" cap="none" baseline="0">
                <a:solidFill>
                  <a:schemeClr val="lt1"/>
                </a:solidFill>
                <a:latin typeface="Arial"/>
                <a:ea typeface="Arial"/>
                <a:cs typeface="Arial"/>
                <a:sym typeface="Arial"/>
              </a:defRPr>
            </a:lvl3pPr>
            <a:lvl4pPr marL="1371600" marR="0" indent="0" algn="ctr" rtl="0">
              <a:spcBef>
                <a:spcPts val="400"/>
              </a:spcBef>
              <a:spcAft>
                <a:spcPts val="0"/>
              </a:spcAft>
              <a:buClr>
                <a:srgbClr val="0BD0D9"/>
              </a:buClr>
              <a:buFont typeface="Arial"/>
              <a:buNone/>
              <a:defRPr sz="2000" b="0" i="0" u="none" strike="noStrike" cap="none" baseline="0">
                <a:solidFill>
                  <a:schemeClr val="lt1"/>
                </a:solidFill>
                <a:latin typeface="Arial"/>
                <a:ea typeface="Arial"/>
                <a:cs typeface="Arial"/>
                <a:sym typeface="Arial"/>
              </a:defRPr>
            </a:lvl4pPr>
            <a:lvl5pPr marL="1828800" marR="0" indent="0" algn="ctr" rtl="0">
              <a:spcBef>
                <a:spcPts val="400"/>
              </a:spcBef>
              <a:spcAft>
                <a:spcPts val="0"/>
              </a:spcAft>
              <a:buClr>
                <a:srgbClr val="10CF9B"/>
              </a:buClr>
              <a:buFont typeface="Arial"/>
              <a:buNone/>
              <a:defRPr sz="2000" b="0" i="0" u="none" strike="noStrike" cap="none" baseline="0">
                <a:solidFill>
                  <a:schemeClr val="lt1"/>
                </a:solidFill>
                <a:latin typeface="Arial"/>
                <a:ea typeface="Arial"/>
                <a:cs typeface="Arial"/>
                <a:sym typeface="Arial"/>
              </a:defRPr>
            </a:lvl5pPr>
            <a:lvl6pPr marL="2286000" marR="0" indent="0" algn="ctr" rtl="0">
              <a:spcBef>
                <a:spcPts val="360"/>
              </a:spcBef>
              <a:buClr>
                <a:schemeClr val="accent5"/>
              </a:buClr>
              <a:buFont typeface="Arial"/>
              <a:buNone/>
              <a:defRPr sz="1800" b="0" i="0" u="none" strike="noStrike" cap="none" baseline="0">
                <a:solidFill>
                  <a:schemeClr val="lt1"/>
                </a:solidFill>
                <a:latin typeface="Arial"/>
                <a:ea typeface="Arial"/>
                <a:cs typeface="Arial"/>
                <a:sym typeface="Arial"/>
              </a:defRPr>
            </a:lvl6pPr>
            <a:lvl7pPr marL="2743200" marR="0" indent="0" algn="ctr" rtl="0">
              <a:spcBef>
                <a:spcPts val="320"/>
              </a:spcBef>
              <a:buClr>
                <a:schemeClr val="accent6"/>
              </a:buClr>
              <a:buFont typeface="Arial"/>
              <a:buNone/>
              <a:defRPr sz="1600" b="0" i="0" u="none" strike="noStrike" cap="none" baseline="0">
                <a:solidFill>
                  <a:schemeClr val="lt1"/>
                </a:solidFill>
                <a:latin typeface="Arial"/>
                <a:ea typeface="Arial"/>
                <a:cs typeface="Arial"/>
                <a:sym typeface="Arial"/>
              </a:defRPr>
            </a:lvl7pPr>
            <a:lvl8pPr marL="3200400" marR="0" indent="0" algn="ctr" rtl="0">
              <a:spcBef>
                <a:spcPts val="320"/>
              </a:spcBef>
              <a:buClr>
                <a:schemeClr val="lt2"/>
              </a:buClr>
              <a:buFont typeface="Arial"/>
              <a:buNone/>
              <a:defRPr sz="1600" b="0" i="0" u="none" strike="noStrike" cap="none" baseline="0">
                <a:solidFill>
                  <a:schemeClr val="lt1"/>
                </a:solidFill>
                <a:latin typeface="Arial"/>
                <a:ea typeface="Arial"/>
                <a:cs typeface="Arial"/>
                <a:sym typeface="Arial"/>
              </a:defRPr>
            </a:lvl8pPr>
            <a:lvl9pPr marL="3657600" marR="0" indent="0" algn="ctr" rtl="0">
              <a:spcBef>
                <a:spcPts val="280"/>
              </a:spcBef>
              <a:buClr>
                <a:schemeClr val="lt2"/>
              </a:buClr>
              <a:buFont typeface="Arial"/>
              <a:buNone/>
              <a:defRPr sz="14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endParaRPr/>
          </a:p>
        </p:txBody>
      </p:sp>
      <p:sp>
        <p:nvSpPr>
          <p:cNvPr id="10" name="Shape 10"/>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endParaRPr/>
          </a:p>
        </p:txBody>
      </p:sp>
      <p:sp>
        <p:nvSpPr>
          <p:cNvPr id="11" name="Shape 11"/>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1pPr>
            <a:lvl2pPr marL="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2pPr>
            <a:lvl3pPr marL="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3pPr>
            <a:lvl4pPr marL="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4pPr>
            <a:lvl5pPr marL="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5pPr>
            <a:lvl6pPr marL="4572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6pPr>
            <a:lvl7pPr marL="9144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7pPr>
            <a:lvl8pPr marL="13716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8pPr>
            <a:lvl9pPr marL="1828800" marR="0" indent="0" algn="l" rtl="0">
              <a:spcBef>
                <a:spcPts val="0"/>
              </a:spcBef>
              <a:spcAft>
                <a:spcPts val="0"/>
              </a:spcAft>
              <a:defRPr sz="5000" b="0" i="0" u="none" strike="noStrike" cap="none" baseline="0">
                <a:solidFill>
                  <a:schemeClr val="dk2"/>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77800" algn="l" rtl="0">
              <a:spcBef>
                <a:spcPts val="520"/>
              </a:spcBef>
              <a:spcAft>
                <a:spcPts val="0"/>
              </a:spcAft>
              <a:buClr>
                <a:srgbClr val="0BD0D9"/>
              </a:buClr>
              <a:buFont typeface="Arial"/>
              <a:buChar char="•"/>
              <a:defRPr sz="2600" b="0" i="0" u="none" strike="noStrike" cap="none" baseline="0">
                <a:solidFill>
                  <a:schemeClr val="dk1"/>
                </a:solidFill>
                <a:latin typeface="Arial"/>
                <a:ea typeface="Arial"/>
                <a:cs typeface="Arial"/>
                <a:sym typeface="Arial"/>
              </a:defRPr>
            </a:lvl1pPr>
            <a:lvl2pPr marL="639763" marR="0" indent="-169862" algn="l" rtl="0">
              <a:spcBef>
                <a:spcPts val="480"/>
              </a:spcBef>
              <a:spcAft>
                <a:spcPts val="0"/>
              </a:spcAft>
              <a:buClr>
                <a:schemeClr val="accent1"/>
              </a:buClr>
              <a:buFont typeface="Arial"/>
              <a:buChar char="•"/>
              <a:defRPr sz="2400" b="0" i="0" u="none" strike="noStrike" cap="none" baseline="0">
                <a:solidFill>
                  <a:schemeClr val="dk1"/>
                </a:solidFill>
                <a:latin typeface="Arial"/>
                <a:ea typeface="Arial"/>
                <a:cs typeface="Arial"/>
                <a:sym typeface="Arial"/>
              </a:defRPr>
            </a:lvl2pPr>
            <a:lvl3pPr marL="914400" marR="0" indent="-196850" algn="l" rtl="0">
              <a:spcBef>
                <a:spcPts val="420"/>
              </a:spcBef>
              <a:spcAft>
                <a:spcPts val="0"/>
              </a:spcAft>
              <a:buClr>
                <a:schemeClr val="accent2"/>
              </a:buClr>
              <a:buFont typeface="Arial"/>
              <a:buChar char="•"/>
              <a:defRPr sz="2100" b="0" i="0" u="none" strike="noStrike" cap="none" baseline="0">
                <a:solidFill>
                  <a:schemeClr val="dk1"/>
                </a:solidFill>
                <a:latin typeface="Arial"/>
                <a:ea typeface="Arial"/>
                <a:cs typeface="Arial"/>
                <a:sym typeface="Arial"/>
              </a:defRPr>
            </a:lvl3pPr>
            <a:lvl4pPr marL="1187450" marR="0" indent="-158750" algn="l" rtl="0">
              <a:spcBef>
                <a:spcPts val="400"/>
              </a:spcBef>
              <a:spcAft>
                <a:spcPts val="0"/>
              </a:spcAft>
              <a:buClr>
                <a:srgbClr val="0BD0D9"/>
              </a:buClr>
              <a:buFont typeface="Arial"/>
              <a:buChar char="•"/>
              <a:defRPr sz="2000" b="0" i="0" u="none" strike="noStrike" cap="none" baseline="0">
                <a:solidFill>
                  <a:schemeClr val="dk1"/>
                </a:solidFill>
                <a:latin typeface="Arial"/>
                <a:ea typeface="Arial"/>
                <a:cs typeface="Arial"/>
                <a:sym typeface="Arial"/>
              </a:defRPr>
            </a:lvl4pPr>
            <a:lvl5pPr marL="1462088" marR="0" indent="-166687" algn="l" rtl="0">
              <a:spcBef>
                <a:spcPts val="400"/>
              </a:spcBef>
              <a:spcAft>
                <a:spcPts val="0"/>
              </a:spcAft>
              <a:buClr>
                <a:srgbClr val="10CF9B"/>
              </a:buClr>
              <a:buFont typeface="Arial"/>
              <a:buChar char="•"/>
              <a:defRPr sz="2000" b="0" i="0" u="none" strike="noStrike" cap="none" baseline="0">
                <a:solidFill>
                  <a:schemeClr val="dk1"/>
                </a:solidFill>
                <a:latin typeface="Arial"/>
                <a:ea typeface="Arial"/>
                <a:cs typeface="Arial"/>
                <a:sym typeface="Arial"/>
              </a:defRPr>
            </a:lvl5pPr>
            <a:lvl6pPr marL="1737360" marR="0" indent="-159385" algn="l" rtl="0">
              <a:spcBef>
                <a:spcPts val="360"/>
              </a:spcBef>
              <a:buClr>
                <a:schemeClr val="accent5"/>
              </a:buClr>
              <a:buFont typeface="Arial"/>
              <a:buChar char="•"/>
              <a:defRPr sz="1800" b="0" i="0" u="none" strike="noStrike" cap="none" baseline="0">
                <a:solidFill>
                  <a:schemeClr val="dk1"/>
                </a:solidFill>
                <a:latin typeface="Arial"/>
                <a:ea typeface="Arial"/>
                <a:cs typeface="Arial"/>
                <a:sym typeface="Arial"/>
              </a:defRPr>
            </a:lvl6pPr>
            <a:lvl7pPr marL="1920240" marR="0" indent="-145414" algn="l" rtl="0">
              <a:spcBef>
                <a:spcPts val="320"/>
              </a:spcBef>
              <a:buClr>
                <a:schemeClr val="accent6"/>
              </a:buClr>
              <a:buFont typeface="Arial"/>
              <a:buChar char="•"/>
              <a:defRPr sz="1600" b="0" i="0" u="none" strike="noStrike" cap="none" baseline="0">
                <a:solidFill>
                  <a:schemeClr val="dk1"/>
                </a:solidFill>
                <a:latin typeface="Arial"/>
                <a:ea typeface="Arial"/>
                <a:cs typeface="Arial"/>
                <a:sym typeface="Arial"/>
              </a:defRPr>
            </a:lvl7pPr>
            <a:lvl8pPr marL="2194560" marR="0" indent="-127635" algn="l" rtl="0">
              <a:spcBef>
                <a:spcPts val="320"/>
              </a:spcBef>
              <a:buClr>
                <a:schemeClr val="dk2"/>
              </a:buClr>
              <a:buFont typeface="Arial"/>
              <a:buChar char="•"/>
              <a:defRPr sz="1600" b="0" i="0" u="none" strike="noStrike" cap="none" baseline="0">
                <a:solidFill>
                  <a:schemeClr val="dk1"/>
                </a:solidFill>
                <a:latin typeface="Arial"/>
                <a:ea typeface="Arial"/>
                <a:cs typeface="Arial"/>
                <a:sym typeface="Arial"/>
              </a:defRPr>
            </a:lvl8pPr>
            <a:lvl9pPr marL="2468880" marR="0" indent="-128904" algn="l" rtl="0">
              <a:spcBef>
                <a:spcPts val="280"/>
              </a:spcBef>
              <a:buClr>
                <a:schemeClr val="dk2"/>
              </a:buClr>
              <a:buFont typeface="Arial"/>
              <a:buChar char="•"/>
              <a:defRPr sz="14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4" name="Shape 1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lstStyle>
            <a:lvl1pPr marL="0" marR="0" indent="0" algn="r" rtl="0">
              <a:defRPr sz="1200" b="0" i="0" u="none" strike="noStrike" cap="none" baseline="0">
                <a:solidFill>
                  <a:srgbClr val="045C75"/>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grpSp>
        <p:nvGrpSpPr>
          <p:cNvPr id="16" name="Shape 16"/>
          <p:cNvGrpSpPr/>
          <p:nvPr/>
        </p:nvGrpSpPr>
        <p:grpSpPr>
          <a:xfrm>
            <a:off x="-29291" y="-24383"/>
            <a:ext cx="9179385" cy="1048511"/>
            <a:chOff x="0" y="0"/>
            <a:chExt cx="2147483646" cy="2147483647"/>
          </a:xfrm>
        </p:grpSpPr>
        <p:grpSp>
          <p:nvGrpSpPr>
            <p:cNvPr id="17" name="Shape 17"/>
            <p:cNvGrpSpPr/>
            <p:nvPr/>
          </p:nvGrpSpPr>
          <p:grpSpPr>
            <a:xfrm>
              <a:off x="0" y="0"/>
              <a:ext cx="2141779100" cy="2147483647"/>
              <a:chOff x="0" y="0"/>
              <a:chExt cx="2147483646" cy="2147483647"/>
            </a:xfrm>
          </p:grpSpPr>
          <p:sp>
            <p:nvSpPr>
              <p:cNvPr id="18" name="Shape 18"/>
              <p:cNvSpPr/>
              <p:nvPr/>
            </p:nvSpPr>
            <p:spPr>
              <a:xfrm>
                <a:off x="5440837" y="0"/>
                <a:ext cx="2142042809" cy="2147483647"/>
              </a:xfrm>
              <a:prstGeom prst="rect">
                <a:avLst/>
              </a:prstGeom>
              <a:blipFill>
                <a:blip r:embed="rId11"/>
                <a:stretch>
                  <a:fillRect/>
                </a:stretch>
              </a:blipFill>
            </p:spPr>
          </p:sp>
          <p:sp>
            <p:nvSpPr>
              <p:cNvPr id="19" name="Shape 19"/>
              <p:cNvSpPr txBox="1"/>
              <p:nvPr/>
            </p:nvSpPr>
            <p:spPr>
              <a:xfrm>
                <a:off x="0" y="915194434"/>
                <a:ext cx="0" cy="0"/>
              </a:xfrm>
              <a:prstGeom prst="rect">
                <a:avLst/>
              </a:prstGeom>
              <a:noFill/>
              <a:ln>
                <a:noFill/>
              </a:ln>
            </p:spPr>
            <p:txBody>
              <a:bodyPr lIns="91425" tIns="45700" rIns="91425" bIns="45700" anchor="t" anchorCtr="0">
                <a:noAutofit/>
              </a:bodyPr>
              <a:lstStyle/>
              <a:p>
                <a:endParaRPr/>
              </a:p>
            </p:txBody>
          </p:sp>
        </p:grpSp>
        <p:grpSp>
          <p:nvGrpSpPr>
            <p:cNvPr id="20" name="Shape 20"/>
            <p:cNvGrpSpPr/>
            <p:nvPr/>
          </p:nvGrpSpPr>
          <p:grpSpPr>
            <a:xfrm>
              <a:off x="1772611" y="149824201"/>
              <a:ext cx="2145711035" cy="1860319914"/>
              <a:chOff x="0" y="0"/>
              <a:chExt cx="2147483647" cy="2147483647"/>
            </a:xfrm>
          </p:grpSpPr>
          <p:sp>
            <p:nvSpPr>
              <p:cNvPr id="21" name="Shape 21"/>
              <p:cNvSpPr/>
              <p:nvPr/>
            </p:nvSpPr>
            <p:spPr>
              <a:xfrm>
                <a:off x="3656791" y="0"/>
                <a:ext cx="2143826855" cy="2147483647"/>
              </a:xfrm>
              <a:prstGeom prst="rect">
                <a:avLst/>
              </a:prstGeom>
              <a:blipFill>
                <a:blip r:embed="rId12"/>
                <a:stretch>
                  <a:fillRect/>
                </a:stretch>
              </a:blipFill>
            </p:spPr>
          </p:sp>
          <p:sp>
            <p:nvSpPr>
              <p:cNvPr id="22" name="Shape 22"/>
              <p:cNvSpPr txBox="1"/>
              <p:nvPr/>
            </p:nvSpPr>
            <p:spPr>
              <a:xfrm>
                <a:off x="0" y="1057331347"/>
                <a:ext cx="0" cy="0"/>
              </a:xfrm>
              <a:prstGeom prst="rect">
                <a:avLst/>
              </a:prstGeom>
              <a:noFill/>
              <a:ln>
                <a:noFill/>
              </a:ln>
            </p:spPr>
            <p:txBody>
              <a:bodyPr lIns="91425" tIns="45700" rIns="91425" bIns="45700" anchor="t" anchorCtr="0">
                <a:noAutofit/>
              </a:bodyPr>
              <a:lstStyle/>
              <a:p>
                <a:endParaRPr/>
              </a:p>
            </p:txBody>
          </p:sp>
        </p:gr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Shape 49"/>
        <p:cNvGrpSpPr/>
        <p:nvPr/>
      </p:nvGrpSpPr>
      <p:grpSpPr>
        <a:xfrm>
          <a:off x="0" y="0"/>
          <a:ext cx="0" cy="0"/>
          <a:chOff x="0" y="0"/>
          <a:chExt cx="0" cy="0"/>
        </a:xfrm>
      </p:grpSpPr>
      <p:sp>
        <p:nvSpPr>
          <p:cNvPr id="50" name="Shape 50"/>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endParaRPr/>
          </a:p>
        </p:txBody>
      </p:sp>
      <p:sp>
        <p:nvSpPr>
          <p:cNvPr id="51" name="Shape 51"/>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endParaRPr/>
          </a:p>
        </p:txBody>
      </p:sp>
      <p:grpSp>
        <p:nvGrpSpPr>
          <p:cNvPr id="52" name="Shape 52"/>
          <p:cNvGrpSpPr/>
          <p:nvPr/>
        </p:nvGrpSpPr>
        <p:grpSpPr>
          <a:xfrm>
            <a:off x="-29291" y="-24383"/>
            <a:ext cx="9179385" cy="1048511"/>
            <a:chOff x="0" y="0"/>
            <a:chExt cx="2147483646" cy="2147483647"/>
          </a:xfrm>
        </p:grpSpPr>
        <p:grpSp>
          <p:nvGrpSpPr>
            <p:cNvPr id="53" name="Shape 53"/>
            <p:cNvGrpSpPr/>
            <p:nvPr/>
          </p:nvGrpSpPr>
          <p:grpSpPr>
            <a:xfrm>
              <a:off x="0" y="0"/>
              <a:ext cx="2141779100" cy="2147483647"/>
              <a:chOff x="0" y="0"/>
              <a:chExt cx="2147483646" cy="2147483647"/>
            </a:xfrm>
          </p:grpSpPr>
          <p:sp>
            <p:nvSpPr>
              <p:cNvPr id="54" name="Shape 54"/>
              <p:cNvSpPr/>
              <p:nvPr/>
            </p:nvSpPr>
            <p:spPr>
              <a:xfrm>
                <a:off x="5440837" y="0"/>
                <a:ext cx="2142042809" cy="2147483647"/>
              </a:xfrm>
              <a:prstGeom prst="rect">
                <a:avLst/>
              </a:prstGeom>
              <a:blipFill>
                <a:blip r:embed="rId5"/>
                <a:stretch>
                  <a:fillRect/>
                </a:stretch>
              </a:blipFill>
            </p:spPr>
          </p:sp>
          <p:sp>
            <p:nvSpPr>
              <p:cNvPr id="55" name="Shape 55"/>
              <p:cNvSpPr txBox="1"/>
              <p:nvPr/>
            </p:nvSpPr>
            <p:spPr>
              <a:xfrm>
                <a:off x="0" y="915194434"/>
                <a:ext cx="0" cy="0"/>
              </a:xfrm>
              <a:prstGeom prst="rect">
                <a:avLst/>
              </a:prstGeom>
              <a:noFill/>
              <a:ln>
                <a:noFill/>
              </a:ln>
            </p:spPr>
            <p:txBody>
              <a:bodyPr lIns="91425" tIns="45700" rIns="91425" bIns="45700" anchor="t" anchorCtr="0">
                <a:noAutofit/>
              </a:bodyPr>
              <a:lstStyle/>
              <a:p>
                <a:endParaRPr/>
              </a:p>
            </p:txBody>
          </p:sp>
        </p:grpSp>
        <p:grpSp>
          <p:nvGrpSpPr>
            <p:cNvPr id="56" name="Shape 56"/>
            <p:cNvGrpSpPr/>
            <p:nvPr/>
          </p:nvGrpSpPr>
          <p:grpSpPr>
            <a:xfrm>
              <a:off x="1772611" y="149824201"/>
              <a:ext cx="2145711035" cy="1860319914"/>
              <a:chOff x="0" y="0"/>
              <a:chExt cx="2147483647" cy="2147483647"/>
            </a:xfrm>
          </p:grpSpPr>
          <p:sp>
            <p:nvSpPr>
              <p:cNvPr id="57" name="Shape 57"/>
              <p:cNvSpPr/>
              <p:nvPr/>
            </p:nvSpPr>
            <p:spPr>
              <a:xfrm>
                <a:off x="3656791" y="0"/>
                <a:ext cx="2143826855" cy="2147483647"/>
              </a:xfrm>
              <a:prstGeom prst="rect">
                <a:avLst/>
              </a:prstGeom>
              <a:blipFill>
                <a:blip r:embed="rId6"/>
                <a:stretch>
                  <a:fillRect/>
                </a:stretch>
              </a:blipFill>
            </p:spPr>
          </p:sp>
          <p:sp>
            <p:nvSpPr>
              <p:cNvPr id="58" name="Shape 58"/>
              <p:cNvSpPr txBox="1"/>
              <p:nvPr/>
            </p:nvSpPr>
            <p:spPr>
              <a:xfrm>
                <a:off x="0" y="1057331347"/>
                <a:ext cx="0" cy="0"/>
              </a:xfrm>
              <a:prstGeom prst="rect">
                <a:avLst/>
              </a:prstGeom>
              <a:noFill/>
              <a:ln>
                <a:noFill/>
              </a:ln>
            </p:spPr>
            <p:txBody>
              <a:bodyPr lIns="91425" tIns="45700" rIns="91425" bIns="45700" anchor="t" anchorCtr="0">
                <a:noAutofit/>
              </a:bodyPr>
              <a:lstStyle/>
              <a:p>
                <a:endParaRPr/>
              </a:p>
            </p:txBody>
          </p:sp>
        </p:grpSp>
      </p:grpSp>
      <p:sp>
        <p:nvSpPr>
          <p:cNvPr id="59" name="Shape 59"/>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1pPr>
            <a:lvl2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2pPr>
            <a:lvl3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3pPr>
            <a:lvl4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4pPr>
            <a:lvl5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5pPr>
            <a:lvl6pPr marL="4572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6pPr>
            <a:lvl7pPr marL="9144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7pPr>
            <a:lvl8pPr marL="13716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8pPr>
            <a:lvl9pPr marL="18288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77800" algn="l" rtl="0">
              <a:spcBef>
                <a:spcPts val="520"/>
              </a:spcBef>
              <a:spcAft>
                <a:spcPts val="0"/>
              </a:spcAft>
              <a:buClr>
                <a:srgbClr val="0BD0D9"/>
              </a:buClr>
              <a:buFont typeface="Arial"/>
              <a:buChar char="•"/>
              <a:defRPr sz="2600" b="0" i="0" u="none" strike="noStrike" cap="none" baseline="0">
                <a:solidFill>
                  <a:schemeClr val="lt1"/>
                </a:solidFill>
                <a:latin typeface="Arial"/>
                <a:ea typeface="Arial"/>
                <a:cs typeface="Arial"/>
                <a:sym typeface="Arial"/>
              </a:defRPr>
            </a:lvl1pPr>
            <a:lvl2pPr marL="639763" marR="0" indent="-169862" algn="l" rtl="0">
              <a:spcBef>
                <a:spcPts val="480"/>
              </a:spcBef>
              <a:spcAft>
                <a:spcPts val="0"/>
              </a:spcAft>
              <a:buClr>
                <a:schemeClr val="accent1"/>
              </a:buClr>
              <a:buFont typeface="Arial"/>
              <a:buChar char="•"/>
              <a:defRPr sz="2400" b="0" i="0" u="none" strike="noStrike" cap="none" baseline="0">
                <a:solidFill>
                  <a:schemeClr val="lt1"/>
                </a:solidFill>
                <a:latin typeface="Arial"/>
                <a:ea typeface="Arial"/>
                <a:cs typeface="Arial"/>
                <a:sym typeface="Arial"/>
              </a:defRPr>
            </a:lvl2pPr>
            <a:lvl3pPr marL="914400" marR="0" indent="-196850" algn="l" rtl="0">
              <a:spcBef>
                <a:spcPts val="420"/>
              </a:spcBef>
              <a:spcAft>
                <a:spcPts val="0"/>
              </a:spcAft>
              <a:buClr>
                <a:schemeClr val="accent2"/>
              </a:buClr>
              <a:buFont typeface="Arial"/>
              <a:buChar char="•"/>
              <a:defRPr sz="2100" b="0" i="0" u="none" strike="noStrike" cap="none" baseline="0">
                <a:solidFill>
                  <a:schemeClr val="lt1"/>
                </a:solidFill>
                <a:latin typeface="Arial"/>
                <a:ea typeface="Arial"/>
                <a:cs typeface="Arial"/>
                <a:sym typeface="Arial"/>
              </a:defRPr>
            </a:lvl3pPr>
            <a:lvl4pPr marL="1187450" marR="0" indent="-158750" algn="l" rtl="0">
              <a:spcBef>
                <a:spcPts val="400"/>
              </a:spcBef>
              <a:spcAft>
                <a:spcPts val="0"/>
              </a:spcAft>
              <a:buClr>
                <a:srgbClr val="0BD0D9"/>
              </a:buClr>
              <a:buFont typeface="Arial"/>
              <a:buChar char="•"/>
              <a:defRPr sz="2000" b="0" i="0" u="none" strike="noStrike" cap="none" baseline="0">
                <a:solidFill>
                  <a:schemeClr val="lt1"/>
                </a:solidFill>
                <a:latin typeface="Arial"/>
                <a:ea typeface="Arial"/>
                <a:cs typeface="Arial"/>
                <a:sym typeface="Arial"/>
              </a:defRPr>
            </a:lvl4pPr>
            <a:lvl5pPr marL="1462088" marR="0" indent="-166687" algn="l" rtl="0">
              <a:spcBef>
                <a:spcPts val="400"/>
              </a:spcBef>
              <a:spcAft>
                <a:spcPts val="0"/>
              </a:spcAft>
              <a:buClr>
                <a:srgbClr val="10CF9B"/>
              </a:buClr>
              <a:buFont typeface="Arial"/>
              <a:buChar char="•"/>
              <a:defRPr sz="2000" b="0" i="0" u="none" strike="noStrike" cap="none" baseline="0">
                <a:solidFill>
                  <a:schemeClr val="lt1"/>
                </a:solidFill>
                <a:latin typeface="Arial"/>
                <a:ea typeface="Arial"/>
                <a:cs typeface="Arial"/>
                <a:sym typeface="Arial"/>
              </a:defRPr>
            </a:lvl5pPr>
            <a:lvl6pPr marL="1737360" marR="0" indent="-159385" algn="l" rtl="0">
              <a:spcBef>
                <a:spcPts val="360"/>
              </a:spcBef>
              <a:buClr>
                <a:schemeClr val="accent5"/>
              </a:buClr>
              <a:buFont typeface="Arial"/>
              <a:buChar char="•"/>
              <a:defRPr sz="1800" b="0" i="0" u="none" strike="noStrike" cap="none" baseline="0">
                <a:solidFill>
                  <a:schemeClr val="lt1"/>
                </a:solidFill>
                <a:latin typeface="Arial"/>
                <a:ea typeface="Arial"/>
                <a:cs typeface="Arial"/>
                <a:sym typeface="Arial"/>
              </a:defRPr>
            </a:lvl6pPr>
            <a:lvl7pPr marL="1920240" marR="0" indent="-145414" algn="l" rtl="0">
              <a:spcBef>
                <a:spcPts val="320"/>
              </a:spcBef>
              <a:buClr>
                <a:schemeClr val="accent6"/>
              </a:buClr>
              <a:buFont typeface="Arial"/>
              <a:buChar char="•"/>
              <a:defRPr sz="1600" b="0" i="0" u="none" strike="noStrike" cap="none" baseline="0">
                <a:solidFill>
                  <a:schemeClr val="lt1"/>
                </a:solidFill>
                <a:latin typeface="Arial"/>
                <a:ea typeface="Arial"/>
                <a:cs typeface="Arial"/>
                <a:sym typeface="Arial"/>
              </a:defRPr>
            </a:lvl7pPr>
            <a:lvl8pPr marL="2194560" marR="0" indent="-127635" algn="l" rtl="0">
              <a:spcBef>
                <a:spcPts val="320"/>
              </a:spcBef>
              <a:buClr>
                <a:schemeClr val="lt2"/>
              </a:buClr>
              <a:buFont typeface="Arial"/>
              <a:buChar char="•"/>
              <a:defRPr sz="1600" b="0" i="0" u="none" strike="noStrike" cap="none" baseline="0">
                <a:solidFill>
                  <a:schemeClr val="lt1"/>
                </a:solidFill>
                <a:latin typeface="Arial"/>
                <a:ea typeface="Arial"/>
                <a:cs typeface="Arial"/>
                <a:sym typeface="Arial"/>
              </a:defRPr>
            </a:lvl8pPr>
            <a:lvl9pPr marL="2468880" marR="0" indent="-128904" algn="l" rtl="0">
              <a:spcBef>
                <a:spcPts val="280"/>
              </a:spcBef>
              <a:buClr>
                <a:schemeClr val="lt2"/>
              </a:buClr>
              <a:buFont typeface="Arial"/>
              <a:buChar char="•"/>
              <a:defRPr sz="1400" b="0" i="0" u="none" strike="noStrike" cap="none" baseline="0">
                <a:solidFill>
                  <a:schemeClr val="lt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2" name="Shape 6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defRPr sz="1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lstStyle>
            <a:lvl1pPr marL="0" marR="0" indent="0" algn="r"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Shape 73"/>
        <p:cNvGrpSpPr/>
        <p:nvPr/>
      </p:nvGrpSpPr>
      <p:grpSpPr>
        <a:xfrm>
          <a:off x="0" y="0"/>
          <a:ext cx="0" cy="0"/>
          <a:chOff x="0" y="0"/>
          <a:chExt cx="0" cy="0"/>
        </a:xfrm>
      </p:grpSpPr>
      <p:sp>
        <p:nvSpPr>
          <p:cNvPr id="74" name="Shape 74"/>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endParaRPr/>
          </a:p>
        </p:txBody>
      </p:sp>
      <p:sp>
        <p:nvSpPr>
          <p:cNvPr id="75" name="Shape 75"/>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endParaRPr/>
          </a:p>
        </p:txBody>
      </p:sp>
      <p:grpSp>
        <p:nvGrpSpPr>
          <p:cNvPr id="76" name="Shape 76"/>
          <p:cNvGrpSpPr/>
          <p:nvPr/>
        </p:nvGrpSpPr>
        <p:grpSpPr>
          <a:xfrm>
            <a:off x="-29291" y="-24383"/>
            <a:ext cx="9179385" cy="1048511"/>
            <a:chOff x="0" y="0"/>
            <a:chExt cx="2147483646" cy="2147483647"/>
          </a:xfrm>
        </p:grpSpPr>
        <p:grpSp>
          <p:nvGrpSpPr>
            <p:cNvPr id="77" name="Shape 77"/>
            <p:cNvGrpSpPr/>
            <p:nvPr/>
          </p:nvGrpSpPr>
          <p:grpSpPr>
            <a:xfrm>
              <a:off x="0" y="0"/>
              <a:ext cx="2141779100" cy="2147483647"/>
              <a:chOff x="0" y="0"/>
              <a:chExt cx="2147483646" cy="2147483647"/>
            </a:xfrm>
          </p:grpSpPr>
          <p:sp>
            <p:nvSpPr>
              <p:cNvPr id="78" name="Shape 78"/>
              <p:cNvSpPr/>
              <p:nvPr/>
            </p:nvSpPr>
            <p:spPr>
              <a:xfrm>
                <a:off x="5440837" y="0"/>
                <a:ext cx="2142042809" cy="2147483647"/>
              </a:xfrm>
              <a:prstGeom prst="rect">
                <a:avLst/>
              </a:prstGeom>
              <a:blipFill>
                <a:blip r:embed="rId5"/>
                <a:stretch>
                  <a:fillRect/>
                </a:stretch>
              </a:blipFill>
            </p:spPr>
          </p:sp>
          <p:sp>
            <p:nvSpPr>
              <p:cNvPr id="79" name="Shape 79"/>
              <p:cNvSpPr txBox="1"/>
              <p:nvPr/>
            </p:nvSpPr>
            <p:spPr>
              <a:xfrm>
                <a:off x="0" y="915194434"/>
                <a:ext cx="0" cy="0"/>
              </a:xfrm>
              <a:prstGeom prst="rect">
                <a:avLst/>
              </a:prstGeom>
              <a:noFill/>
              <a:ln>
                <a:noFill/>
              </a:ln>
            </p:spPr>
            <p:txBody>
              <a:bodyPr lIns="91425" tIns="45700" rIns="91425" bIns="45700" anchor="t" anchorCtr="0">
                <a:noAutofit/>
              </a:bodyPr>
              <a:lstStyle/>
              <a:p>
                <a:endParaRPr/>
              </a:p>
            </p:txBody>
          </p:sp>
        </p:grpSp>
        <p:grpSp>
          <p:nvGrpSpPr>
            <p:cNvPr id="80" name="Shape 80"/>
            <p:cNvGrpSpPr/>
            <p:nvPr/>
          </p:nvGrpSpPr>
          <p:grpSpPr>
            <a:xfrm>
              <a:off x="1772611" y="149824201"/>
              <a:ext cx="2145711035" cy="1860319914"/>
              <a:chOff x="0" y="0"/>
              <a:chExt cx="2147483647" cy="2147483647"/>
            </a:xfrm>
          </p:grpSpPr>
          <p:sp>
            <p:nvSpPr>
              <p:cNvPr id="81" name="Shape 81"/>
              <p:cNvSpPr/>
              <p:nvPr/>
            </p:nvSpPr>
            <p:spPr>
              <a:xfrm>
                <a:off x="3656791" y="0"/>
                <a:ext cx="2143826855" cy="2147483647"/>
              </a:xfrm>
              <a:prstGeom prst="rect">
                <a:avLst/>
              </a:prstGeom>
              <a:blipFill>
                <a:blip r:embed="rId6"/>
                <a:stretch>
                  <a:fillRect/>
                </a:stretch>
              </a:blipFill>
            </p:spPr>
          </p:sp>
          <p:sp>
            <p:nvSpPr>
              <p:cNvPr id="82" name="Shape 82"/>
              <p:cNvSpPr txBox="1"/>
              <p:nvPr/>
            </p:nvSpPr>
            <p:spPr>
              <a:xfrm>
                <a:off x="0" y="1057331347"/>
                <a:ext cx="0" cy="0"/>
              </a:xfrm>
              <a:prstGeom prst="rect">
                <a:avLst/>
              </a:prstGeom>
              <a:noFill/>
              <a:ln>
                <a:noFill/>
              </a:ln>
            </p:spPr>
            <p:txBody>
              <a:bodyPr lIns="91425" tIns="45700" rIns="91425" bIns="45700" anchor="t" anchorCtr="0">
                <a:noAutofit/>
              </a:bodyPr>
              <a:lstStyle/>
              <a:p>
                <a:endParaRPr/>
              </a:p>
            </p:txBody>
          </p:sp>
        </p:grpSp>
      </p:grpSp>
      <p:sp>
        <p:nvSpPr>
          <p:cNvPr id="83" name="Shape 83"/>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1pPr>
            <a:lvl2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2pPr>
            <a:lvl3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3pPr>
            <a:lvl4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4pPr>
            <a:lvl5pPr marL="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5pPr>
            <a:lvl6pPr marL="4572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6pPr>
            <a:lvl7pPr marL="9144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7pPr>
            <a:lvl8pPr marL="13716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8pPr>
            <a:lvl9pPr marL="1828800" marR="0" indent="0" algn="l" rtl="0">
              <a:spcBef>
                <a:spcPts val="0"/>
              </a:spcBef>
              <a:spcAft>
                <a:spcPts val="0"/>
              </a:spcAft>
              <a:defRPr sz="5000" b="0" i="0" u="none" strike="noStrike" cap="none" baseline="0">
                <a:solidFill>
                  <a:schemeClr val="lt2"/>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77800" algn="l" rtl="0">
              <a:spcBef>
                <a:spcPts val="520"/>
              </a:spcBef>
              <a:spcAft>
                <a:spcPts val="0"/>
              </a:spcAft>
              <a:buClr>
                <a:srgbClr val="0BD0D9"/>
              </a:buClr>
              <a:buFont typeface="Arial"/>
              <a:buChar char="•"/>
              <a:defRPr sz="2600" b="0" i="0" u="none" strike="noStrike" cap="none" baseline="0">
                <a:solidFill>
                  <a:schemeClr val="lt1"/>
                </a:solidFill>
                <a:latin typeface="Arial"/>
                <a:ea typeface="Arial"/>
                <a:cs typeface="Arial"/>
                <a:sym typeface="Arial"/>
              </a:defRPr>
            </a:lvl1pPr>
            <a:lvl2pPr marL="639763" marR="0" indent="-169862" algn="l" rtl="0">
              <a:spcBef>
                <a:spcPts val="480"/>
              </a:spcBef>
              <a:spcAft>
                <a:spcPts val="0"/>
              </a:spcAft>
              <a:buClr>
                <a:schemeClr val="accent1"/>
              </a:buClr>
              <a:buFont typeface="Arial"/>
              <a:buChar char="•"/>
              <a:defRPr sz="2400" b="0" i="0" u="none" strike="noStrike" cap="none" baseline="0">
                <a:solidFill>
                  <a:schemeClr val="lt1"/>
                </a:solidFill>
                <a:latin typeface="Arial"/>
                <a:ea typeface="Arial"/>
                <a:cs typeface="Arial"/>
                <a:sym typeface="Arial"/>
              </a:defRPr>
            </a:lvl2pPr>
            <a:lvl3pPr marL="914400" marR="0" indent="-196850" algn="l" rtl="0">
              <a:spcBef>
                <a:spcPts val="420"/>
              </a:spcBef>
              <a:spcAft>
                <a:spcPts val="0"/>
              </a:spcAft>
              <a:buClr>
                <a:schemeClr val="accent2"/>
              </a:buClr>
              <a:buFont typeface="Arial"/>
              <a:buChar char="•"/>
              <a:defRPr sz="2100" b="0" i="0" u="none" strike="noStrike" cap="none" baseline="0">
                <a:solidFill>
                  <a:schemeClr val="lt1"/>
                </a:solidFill>
                <a:latin typeface="Arial"/>
                <a:ea typeface="Arial"/>
                <a:cs typeface="Arial"/>
                <a:sym typeface="Arial"/>
              </a:defRPr>
            </a:lvl3pPr>
            <a:lvl4pPr marL="1187450" marR="0" indent="-158750" algn="l" rtl="0">
              <a:spcBef>
                <a:spcPts val="400"/>
              </a:spcBef>
              <a:spcAft>
                <a:spcPts val="0"/>
              </a:spcAft>
              <a:buClr>
                <a:srgbClr val="0BD0D9"/>
              </a:buClr>
              <a:buFont typeface="Arial"/>
              <a:buChar char="•"/>
              <a:defRPr sz="2000" b="0" i="0" u="none" strike="noStrike" cap="none" baseline="0">
                <a:solidFill>
                  <a:schemeClr val="lt1"/>
                </a:solidFill>
                <a:latin typeface="Arial"/>
                <a:ea typeface="Arial"/>
                <a:cs typeface="Arial"/>
                <a:sym typeface="Arial"/>
              </a:defRPr>
            </a:lvl4pPr>
            <a:lvl5pPr marL="1462088" marR="0" indent="-166687" algn="l" rtl="0">
              <a:spcBef>
                <a:spcPts val="400"/>
              </a:spcBef>
              <a:spcAft>
                <a:spcPts val="0"/>
              </a:spcAft>
              <a:buClr>
                <a:srgbClr val="10CF9B"/>
              </a:buClr>
              <a:buFont typeface="Arial"/>
              <a:buChar char="•"/>
              <a:defRPr sz="2000" b="0" i="0" u="none" strike="noStrike" cap="none" baseline="0">
                <a:solidFill>
                  <a:schemeClr val="lt1"/>
                </a:solidFill>
                <a:latin typeface="Arial"/>
                <a:ea typeface="Arial"/>
                <a:cs typeface="Arial"/>
                <a:sym typeface="Arial"/>
              </a:defRPr>
            </a:lvl5pPr>
            <a:lvl6pPr marL="1737360" marR="0" indent="-159385" algn="l" rtl="0">
              <a:spcBef>
                <a:spcPts val="360"/>
              </a:spcBef>
              <a:buClr>
                <a:schemeClr val="accent5"/>
              </a:buClr>
              <a:buFont typeface="Arial"/>
              <a:buChar char="•"/>
              <a:defRPr sz="1800" b="0" i="0" u="none" strike="noStrike" cap="none" baseline="0">
                <a:solidFill>
                  <a:schemeClr val="lt1"/>
                </a:solidFill>
                <a:latin typeface="Arial"/>
                <a:ea typeface="Arial"/>
                <a:cs typeface="Arial"/>
                <a:sym typeface="Arial"/>
              </a:defRPr>
            </a:lvl6pPr>
            <a:lvl7pPr marL="1920240" marR="0" indent="-145414" algn="l" rtl="0">
              <a:spcBef>
                <a:spcPts val="320"/>
              </a:spcBef>
              <a:buClr>
                <a:schemeClr val="accent6"/>
              </a:buClr>
              <a:buFont typeface="Arial"/>
              <a:buChar char="•"/>
              <a:defRPr sz="1600" b="0" i="0" u="none" strike="noStrike" cap="none" baseline="0">
                <a:solidFill>
                  <a:schemeClr val="lt1"/>
                </a:solidFill>
                <a:latin typeface="Arial"/>
                <a:ea typeface="Arial"/>
                <a:cs typeface="Arial"/>
                <a:sym typeface="Arial"/>
              </a:defRPr>
            </a:lvl7pPr>
            <a:lvl8pPr marL="2194560" marR="0" indent="-127635" algn="l" rtl="0">
              <a:spcBef>
                <a:spcPts val="320"/>
              </a:spcBef>
              <a:buClr>
                <a:schemeClr val="lt2"/>
              </a:buClr>
              <a:buFont typeface="Arial"/>
              <a:buChar char="•"/>
              <a:defRPr sz="1600" b="0" i="0" u="none" strike="noStrike" cap="none" baseline="0">
                <a:solidFill>
                  <a:schemeClr val="lt1"/>
                </a:solidFill>
                <a:latin typeface="Arial"/>
                <a:ea typeface="Arial"/>
                <a:cs typeface="Arial"/>
                <a:sym typeface="Arial"/>
              </a:defRPr>
            </a:lvl8pPr>
            <a:lvl9pPr marL="2468880" marR="0" indent="-128904" algn="l" rtl="0">
              <a:spcBef>
                <a:spcPts val="280"/>
              </a:spcBef>
              <a:buClr>
                <a:schemeClr val="lt2"/>
              </a:buClr>
              <a:buFont typeface="Arial"/>
              <a:buChar char="•"/>
              <a:defRPr sz="1400" b="0" i="0" u="none" strike="noStrike" cap="none" baseline="0">
                <a:solidFill>
                  <a:schemeClr val="lt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86" name="Shape 86"/>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defRPr sz="1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lstStyle>
            <a:lvl1pPr marL="0" marR="0" indent="0" algn="r" rtl="0">
              <a:defRPr sz="1200" b="0" i="0" u="none" strike="noStrike" cap="none" baseline="0">
                <a:solidFill>
                  <a:srgbClr val="D1EAEE"/>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files.campus.edublogs.org/blogs.baylor.edu/dist/d/1595/files/2011/11/telegrams-1e32n0b.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www.law.umkc.edu/faculty/projects/FTrials/scottsboro/SB_acc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533400" y="228600"/>
            <a:ext cx="7772400" cy="1470024"/>
          </a:xfrm>
          <a:prstGeom prst="rect">
            <a:avLst/>
          </a:prstGeom>
          <a:noFill/>
          <a:ln>
            <a:noFill/>
          </a:ln>
        </p:spPr>
        <p:txBody>
          <a:bodyPr lIns="0" tIns="0" rIns="18275" bIns="0" anchor="b" anchorCtr="0">
            <a:noAutofit/>
          </a:bodyPr>
          <a:lstStyle/>
          <a:p>
            <a:pPr marL="0" marR="0" lvl="0" indent="0" algn="r" rtl="0">
              <a:lnSpc>
                <a:spcPct val="100000"/>
              </a:lnSpc>
              <a:spcBef>
                <a:spcPts val="0"/>
              </a:spcBef>
              <a:spcAft>
                <a:spcPts val="0"/>
              </a:spcAft>
              <a:buClr>
                <a:schemeClr val="lt2"/>
              </a:buClr>
              <a:buSzPct val="25000"/>
              <a:buFont typeface="Calibri"/>
              <a:buNone/>
            </a:pPr>
            <a:r>
              <a:rPr lang="en-US" sz="5050" b="1" i="0" u="none" strike="noStrike" cap="none" baseline="0">
                <a:solidFill>
                  <a:srgbClr val="00FFFF"/>
                </a:solidFill>
                <a:latin typeface="Calibri"/>
                <a:ea typeface="Calibri"/>
                <a:cs typeface="Calibri"/>
                <a:sym typeface="Calibri"/>
              </a:rPr>
              <a:t>Station 2:</a:t>
            </a:r>
            <a:br>
              <a:rPr lang="en-US" sz="5050" b="1" i="0" u="none" strike="noStrike" cap="none" baseline="0">
                <a:solidFill>
                  <a:srgbClr val="00FFFF"/>
                </a:solidFill>
                <a:latin typeface="Calibri"/>
                <a:ea typeface="Calibri"/>
                <a:cs typeface="Calibri"/>
                <a:sym typeface="Calibri"/>
              </a:rPr>
            </a:br>
            <a:r>
              <a:rPr lang="en-US" sz="5050" b="1" i="0" u="none" strike="noStrike" cap="none" baseline="0">
                <a:solidFill>
                  <a:srgbClr val="00FFFF"/>
                </a:solidFill>
                <a:latin typeface="Calibri"/>
                <a:ea typeface="Calibri"/>
                <a:cs typeface="Calibri"/>
                <a:sym typeface="Calibri"/>
              </a:rPr>
              <a:t>Scottsboro </a:t>
            </a:r>
            <a:r>
              <a:rPr lang="en-US" sz="5050" b="1">
                <a:solidFill>
                  <a:srgbClr val="00FFFF"/>
                </a:solidFill>
              </a:rPr>
              <a:t>Circumstances</a:t>
            </a:r>
          </a:p>
        </p:txBody>
      </p:sp>
      <p:sp>
        <p:nvSpPr>
          <p:cNvPr id="99" name="Shape 99"/>
          <p:cNvSpPr/>
          <p:nvPr/>
        </p:nvSpPr>
        <p:spPr>
          <a:xfrm>
            <a:off x="1524000" y="1752600"/>
            <a:ext cx="5410199" cy="4716462"/>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704087"/>
            <a:ext cx="8305799" cy="2613899"/>
          </a:xfrm>
          <a:prstGeom prst="rect">
            <a:avLst/>
          </a:prstGeom>
        </p:spPr>
        <p:txBody>
          <a:bodyPr lIns="91425" tIns="91425" rIns="91425" bIns="91425" anchor="t" anchorCtr="0">
            <a:noAutofit/>
          </a:bodyPr>
          <a:lstStyle/>
          <a:p>
            <a:pPr lvl="0" algn="ctr" rtl="0">
              <a:buNone/>
            </a:pPr>
            <a:r>
              <a:rPr lang="en-US" sz="3600" b="1"/>
              <a:t>Station 4</a:t>
            </a:r>
          </a:p>
          <a:p>
            <a:pPr lvl="0" algn="ctr" rtl="0">
              <a:buNone/>
            </a:pPr>
            <a:r>
              <a:rPr lang="en-US" sz="3600" b="1"/>
              <a:t>The Accusers Take the Stand: Victoria Price and Ruby Bates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5562600" cy="1173162"/>
          </a:xfrm>
          <a:prstGeom prst="rect">
            <a:avLst/>
          </a:prstGeom>
          <a:noFill/>
          <a:ln>
            <a:noFill/>
          </a:ln>
        </p:spPr>
        <p:txBody>
          <a:bodyPr lIns="0" tIns="45700" rIns="0" bIns="0" anchor="b" anchorCtr="0">
            <a:noAutofit/>
          </a:bodyPr>
          <a:lstStyle/>
          <a:p>
            <a:pPr marL="0" marR="0" lvl="0" indent="0" algn="l" rtl="0">
              <a:spcBef>
                <a:spcPts val="0"/>
              </a:spcBef>
              <a:spcAft>
                <a:spcPts val="0"/>
              </a:spcAft>
              <a:buClr>
                <a:schemeClr val="dk2"/>
              </a:buClr>
              <a:buSzPct val="25000"/>
              <a:buFont typeface="Calibri"/>
              <a:buNone/>
            </a:pPr>
            <a:r>
              <a:rPr lang="en-US"/>
              <a:t>Victoria Price</a:t>
            </a:r>
          </a:p>
        </p:txBody>
      </p:sp>
      <p:sp>
        <p:nvSpPr>
          <p:cNvPr id="160" name="Shape 160"/>
          <p:cNvSpPr txBox="1">
            <a:spLocks noGrp="1"/>
          </p:cNvSpPr>
          <p:nvPr>
            <p:ph type="body" idx="1"/>
          </p:nvPr>
        </p:nvSpPr>
        <p:spPr>
          <a:xfrm>
            <a:off x="152400" y="1371600"/>
            <a:ext cx="5791200" cy="5105399"/>
          </a:xfrm>
          <a:prstGeom prst="rect">
            <a:avLst/>
          </a:prstGeom>
          <a:noFill/>
          <a:ln>
            <a:noFill/>
          </a:ln>
        </p:spPr>
        <p:txBody>
          <a:bodyPr lIns="91425" tIns="45700" rIns="91425" bIns="45700" anchor="t" anchorCtr="0">
            <a:noAutofit/>
          </a:bodyPr>
          <a:lstStyle/>
          <a:p>
            <a:pPr marL="457200" marR="0" lvl="0" indent="-317500" algn="l" rtl="0">
              <a:buClr>
                <a:srgbClr val="0BD0D9"/>
              </a:buClr>
              <a:buSzPct val="89743"/>
              <a:buFont typeface="Arial"/>
              <a:buChar char="•"/>
            </a:pPr>
            <a:r>
              <a:rPr lang="en-US"/>
              <a:t>L</a:t>
            </a:r>
            <a:r>
              <a:rPr lang="en-US" sz="2400" b="0" i="0" u="none" strike="noStrike" cap="none" baseline="0">
                <a:solidFill>
                  <a:schemeClr val="dk1"/>
                </a:solidFill>
                <a:latin typeface="Arial"/>
                <a:ea typeface="Arial"/>
                <a:cs typeface="Arial"/>
                <a:sym typeface="Arial"/>
              </a:rPr>
              <a:t>ower class white woman, age 21 </a:t>
            </a:r>
          </a:p>
          <a:p>
            <a:endParaRPr lang="en-US" sz="2400" b="0" i="0" u="none" strike="noStrike" cap="none" baseline="0">
              <a:solidFill>
                <a:schemeClr val="dk1"/>
              </a:solidFill>
              <a:latin typeface="Arial"/>
              <a:ea typeface="Arial"/>
              <a:cs typeface="Arial"/>
              <a:sym typeface="Arial"/>
            </a:endParaRPr>
          </a:p>
          <a:p>
            <a:pPr marL="457200" marR="0" lvl="0" indent="-317500" algn="l" rtl="0">
              <a:buClr>
                <a:srgbClr val="0BD0D9"/>
              </a:buClr>
              <a:buSzPct val="97222"/>
              <a:buFont typeface="Arial"/>
              <a:buChar char="•"/>
            </a:pPr>
            <a:r>
              <a:rPr lang="en-US" sz="2400" b="0" i="0" u="none" strike="noStrike" cap="none" baseline="0">
                <a:solidFill>
                  <a:schemeClr val="dk1"/>
                </a:solidFill>
                <a:latin typeface="Arial"/>
                <a:ea typeface="Arial"/>
                <a:cs typeface="Arial"/>
                <a:sym typeface="Arial"/>
              </a:rPr>
              <a:t>An active prostitute who liked to drink; daughter of a widow who lived in a racially mixed section of town, worked at the mill, seen having intercourse in public places </a:t>
            </a:r>
          </a:p>
          <a:p>
            <a:endParaRPr lang="en-US" sz="2400" b="0" i="0" u="none" strike="noStrike" cap="none" baseline="0">
              <a:solidFill>
                <a:schemeClr val="dk1"/>
              </a:solidFill>
              <a:latin typeface="Arial"/>
              <a:ea typeface="Arial"/>
              <a:cs typeface="Arial"/>
              <a:sym typeface="Arial"/>
            </a:endParaRPr>
          </a:p>
          <a:p>
            <a:pPr marL="457200" marR="0" lvl="0" indent="-317500" algn="l" rtl="0">
              <a:buClr>
                <a:srgbClr val="0BD0D9"/>
              </a:buClr>
              <a:buSzPct val="97222"/>
              <a:buFont typeface="Arial"/>
              <a:buChar char="•"/>
            </a:pPr>
            <a:r>
              <a:rPr lang="en-US" sz="2400" b="0" i="0" u="none" strike="noStrike" cap="none" baseline="0">
                <a:solidFill>
                  <a:schemeClr val="dk1"/>
                </a:solidFill>
                <a:latin typeface="Arial"/>
                <a:ea typeface="Arial"/>
                <a:cs typeface="Arial"/>
                <a:sym typeface="Arial"/>
              </a:rPr>
              <a:t>Good on the stand, hostile, but made graphic allusion to the events that she claimed occurred. </a:t>
            </a:r>
          </a:p>
        </p:txBody>
      </p:sp>
      <p:sp>
        <p:nvSpPr>
          <p:cNvPr id="161" name="Shape 161"/>
          <p:cNvSpPr/>
          <p:nvPr/>
        </p:nvSpPr>
        <p:spPr>
          <a:xfrm>
            <a:off x="6019800" y="1524000"/>
            <a:ext cx="2568575" cy="3810000"/>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4495800" cy="1020762"/>
          </a:xfrm>
          <a:prstGeom prst="rect">
            <a:avLst/>
          </a:prstGeom>
          <a:noFill/>
          <a:ln>
            <a:noFill/>
          </a:ln>
        </p:spPr>
        <p:txBody>
          <a:bodyPr lIns="0" tIns="45700" rIns="0" bIns="0" anchor="b" anchorCtr="0">
            <a:noAutofit/>
          </a:bodyPr>
          <a:lstStyle/>
          <a:p>
            <a:pPr marL="0" marR="0" lvl="0" indent="0" algn="l" rtl="0">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Ruby Bates</a:t>
            </a:r>
          </a:p>
        </p:txBody>
      </p:sp>
      <p:sp>
        <p:nvSpPr>
          <p:cNvPr id="167" name="Shape 167"/>
          <p:cNvSpPr txBox="1">
            <a:spLocks noGrp="1"/>
          </p:cNvSpPr>
          <p:nvPr>
            <p:ph type="body" idx="1"/>
          </p:nvPr>
        </p:nvSpPr>
        <p:spPr>
          <a:xfrm>
            <a:off x="457200" y="1295400"/>
            <a:ext cx="4953000" cy="5181600"/>
          </a:xfrm>
          <a:prstGeom prst="rect">
            <a:avLst/>
          </a:prstGeom>
          <a:noFill/>
          <a:ln>
            <a:noFill/>
          </a:ln>
        </p:spPr>
        <p:txBody>
          <a:bodyPr lIns="91425" tIns="45700" rIns="91425" bIns="45700" anchor="t" anchorCtr="0">
            <a:noAutofit/>
          </a:bodyPr>
          <a:lstStyle/>
          <a:p>
            <a:pPr marL="457200" marR="0" lvl="0" indent="-317500" algn="l" rtl="0">
              <a:buClr>
                <a:srgbClr val="0BD0D9"/>
              </a:buClr>
              <a:buSzPct val="89743"/>
              <a:buFont typeface="Arial"/>
              <a:buChar char="•"/>
            </a:pPr>
            <a:r>
              <a:rPr lang="en-US" sz="2600" b="0" i="0" u="none" strike="noStrike" cap="none" baseline="0">
                <a:solidFill>
                  <a:schemeClr val="dk1"/>
                </a:solidFill>
                <a:latin typeface="Arial"/>
                <a:ea typeface="Arial"/>
                <a:cs typeface="Arial"/>
                <a:sym typeface="Arial"/>
              </a:rPr>
              <a:t>Lower class girl, familial problems, was said to have “played, lived and slept with blacks.” </a:t>
            </a:r>
          </a:p>
          <a:p>
            <a:endParaRPr lang="en-US" sz="2600" b="0" i="0" u="none" strike="noStrike" cap="none" baseline="0">
              <a:solidFill>
                <a:schemeClr val="dk1"/>
              </a:solidFill>
              <a:latin typeface="Arial"/>
              <a:ea typeface="Arial"/>
              <a:cs typeface="Arial"/>
              <a:sym typeface="Arial"/>
            </a:endParaRPr>
          </a:p>
          <a:p>
            <a:pPr marL="457200" marR="0" lvl="0" indent="-317500" algn="l" rtl="0">
              <a:buClr>
                <a:srgbClr val="0BD0D9"/>
              </a:buClr>
              <a:buSzPct val="89743"/>
              <a:buFont typeface="Arial"/>
              <a:buChar char="•"/>
            </a:pPr>
            <a:r>
              <a:rPr lang="en-US" sz="2600" b="0" i="0" u="none" strike="noStrike" cap="none" baseline="0">
                <a:solidFill>
                  <a:schemeClr val="dk1"/>
                </a:solidFill>
                <a:latin typeface="Arial"/>
                <a:ea typeface="Arial"/>
                <a:cs typeface="Arial"/>
                <a:sym typeface="Arial"/>
              </a:rPr>
              <a:t>Described as a very active prostitute </a:t>
            </a:r>
          </a:p>
          <a:p>
            <a:endParaRPr lang="en-US" sz="2600" b="0" i="0" u="none" strike="noStrike" cap="none" baseline="0">
              <a:solidFill>
                <a:schemeClr val="dk1"/>
              </a:solidFill>
              <a:latin typeface="Arial"/>
              <a:ea typeface="Arial"/>
              <a:cs typeface="Arial"/>
              <a:sym typeface="Arial"/>
            </a:endParaRPr>
          </a:p>
          <a:p>
            <a:pPr marL="457200" marR="0" lvl="0" indent="-317500" algn="l" rtl="0">
              <a:buClr>
                <a:srgbClr val="0BD0D9"/>
              </a:buClr>
              <a:buSzPct val="89743"/>
              <a:buFont typeface="Arial"/>
              <a:buChar char="•"/>
            </a:pPr>
            <a:r>
              <a:rPr lang="en-US" sz="2600" b="0" i="0" u="none" strike="noStrike" cap="none" baseline="0">
                <a:solidFill>
                  <a:schemeClr val="dk1"/>
                </a:solidFill>
                <a:latin typeface="Arial"/>
                <a:ea typeface="Arial"/>
                <a:cs typeface="Arial"/>
                <a:sym typeface="Arial"/>
              </a:rPr>
              <a:t>Poor witness on the stand</a:t>
            </a:r>
          </a:p>
        </p:txBody>
      </p:sp>
      <p:sp>
        <p:nvSpPr>
          <p:cNvPr id="168" name="Shape 168"/>
          <p:cNvSpPr/>
          <p:nvPr/>
        </p:nvSpPr>
        <p:spPr>
          <a:xfrm>
            <a:off x="5486400" y="1143000"/>
            <a:ext cx="2927350" cy="4932362"/>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33400" y="228600"/>
            <a:ext cx="8229600" cy="476249"/>
          </a:xfrm>
          <a:prstGeom prst="rect">
            <a:avLst/>
          </a:prstGeom>
          <a:noFill/>
          <a:ln>
            <a:noFill/>
          </a:ln>
        </p:spPr>
        <p:txBody>
          <a:bodyPr lIns="0" tIns="45700" rIns="0" bIns="0" anchor="b" anchorCtr="0">
            <a:noAutofit/>
          </a:bodyPr>
          <a:lstStyle/>
          <a:p>
            <a:pPr marL="0" marR="0" lvl="0" indent="0" algn="l" rtl="0">
              <a:spcBef>
                <a:spcPts val="0"/>
              </a:spcBef>
              <a:spcAft>
                <a:spcPts val="0"/>
              </a:spcAft>
              <a:buClr>
                <a:schemeClr val="dk2"/>
              </a:buClr>
              <a:buSzPct val="25000"/>
              <a:buFont typeface="Calibri"/>
              <a:buNone/>
            </a:pPr>
            <a:r>
              <a:rPr lang="en-US" sz="3600" b="1" i="0" u="none" strike="noStrike" cap="none" baseline="0">
                <a:solidFill>
                  <a:schemeClr val="dk2"/>
                </a:solidFill>
                <a:latin typeface="Calibri"/>
                <a:ea typeface="Calibri"/>
                <a:cs typeface="Calibri"/>
                <a:sym typeface="Calibri"/>
              </a:rPr>
              <a:t>In Their Own Words: Quotes from the Trial</a:t>
            </a:r>
          </a:p>
        </p:txBody>
      </p:sp>
      <p:sp>
        <p:nvSpPr>
          <p:cNvPr id="174" name="Shape 174"/>
          <p:cNvSpPr txBox="1">
            <a:spLocks noGrp="1"/>
          </p:cNvSpPr>
          <p:nvPr>
            <p:ph type="body" idx="1"/>
          </p:nvPr>
        </p:nvSpPr>
        <p:spPr>
          <a:xfrm>
            <a:off x="457200" y="914400"/>
            <a:ext cx="8229600" cy="5714999"/>
          </a:xfrm>
          <a:prstGeom prst="rect">
            <a:avLst/>
          </a:prstGeom>
          <a:noFill/>
          <a:ln>
            <a:noFill/>
          </a:ln>
        </p:spPr>
        <p:txBody>
          <a:bodyPr lIns="91425" tIns="45700" rIns="91425" bIns="45700" anchor="t" anchorCtr="0">
            <a:noAutofit/>
          </a:bodyPr>
          <a:lstStyle/>
          <a:p>
            <a:pPr marL="0" marR="0" lvl="0" indent="0" algn="l" rtl="0">
              <a:buClr>
                <a:srgbClr val="0BD0D9"/>
              </a:buClr>
              <a:buSzPct val="97222"/>
              <a:buFont typeface="Arial"/>
              <a:buChar char="•"/>
            </a:pPr>
            <a:r>
              <a:rPr lang="en-US" sz="1800" b="1" i="0" u="none" strike="noStrike" cap="none" baseline="0">
                <a:solidFill>
                  <a:schemeClr val="dk1"/>
                </a:solidFill>
                <a:latin typeface="Arial"/>
                <a:ea typeface="Arial"/>
                <a:cs typeface="Arial"/>
                <a:sym typeface="Arial"/>
              </a:rPr>
              <a:t>"There were six to me and three to her....It took three of them to hold me.  One was holding my legs and the other had a knife to my throat while the other one ravished me."  --Victoria Price (Carter, 58)</a:t>
            </a:r>
            <a:r>
              <a:rPr lang="en-US" sz="1800" b="0" i="0" u="none" strike="noStrike" cap="none" baseline="0">
                <a:solidFill>
                  <a:schemeClr val="dk1"/>
                </a:solidFill>
                <a:latin typeface="Arial"/>
                <a:ea typeface="Arial"/>
                <a:cs typeface="Arial"/>
                <a:sym typeface="Arial"/>
              </a:rPr>
              <a:t> </a:t>
            </a:r>
          </a:p>
          <a:p>
            <a:endParaRPr lang="en-US" sz="1800" b="0" i="0" u="none" strike="noStrike" cap="none" baseline="0">
              <a:solidFill>
                <a:schemeClr val="dk1"/>
              </a:solidFill>
              <a:latin typeface="Arial"/>
              <a:ea typeface="Arial"/>
              <a:cs typeface="Arial"/>
              <a:sym typeface="Arial"/>
            </a:endParaRPr>
          </a:p>
          <a:p>
            <a:pPr marL="0" marR="0" lvl="0" indent="0" algn="l" rtl="0">
              <a:buClr>
                <a:srgbClr val="0BD0D9"/>
              </a:buClr>
              <a:buSzPct val="97222"/>
              <a:buFont typeface="Arial"/>
              <a:buChar char="•"/>
            </a:pPr>
            <a:r>
              <a:rPr lang="en-US" sz="1800" b="1" i="0" u="none" strike="noStrike" cap="none" baseline="0">
                <a:solidFill>
                  <a:schemeClr val="dk1"/>
                </a:solidFill>
                <a:latin typeface="Arial"/>
                <a:ea typeface="Arial"/>
                <a:cs typeface="Arial"/>
                <a:sym typeface="Arial"/>
              </a:rPr>
              <a:t>"</a:t>
            </a:r>
            <a:r>
              <a:rPr lang="en-US" sz="1800" b="1"/>
              <a:t>He said...</a:t>
            </a:r>
            <a:r>
              <a:rPr lang="en-US" sz="1800" b="1" i="0" u="none" strike="noStrike" cap="none" baseline="0">
                <a:solidFill>
                  <a:schemeClr val="dk1"/>
                </a:solidFill>
                <a:latin typeface="Arial"/>
                <a:ea typeface="Arial"/>
                <a:cs typeface="Arial"/>
                <a:sym typeface="Arial"/>
              </a:rPr>
              <a:t> you will have a negro baby."  </a:t>
            </a:r>
          </a:p>
          <a:p>
            <a:pPr marL="0" marR="0" lvl="0" indent="0" algn="l" rtl="0">
              <a:buNone/>
            </a:pPr>
            <a:r>
              <a:rPr lang="en-US" sz="1800" b="1" i="0" u="none" strike="noStrike" cap="none" baseline="0">
                <a:solidFill>
                  <a:schemeClr val="dk1"/>
                </a:solidFill>
                <a:latin typeface="Arial"/>
                <a:ea typeface="Arial"/>
                <a:cs typeface="Arial"/>
                <a:sym typeface="Arial"/>
              </a:rPr>
              <a:t>--Victoria Price quoting her alleged attacker (Alabama v Patterson, Record)</a:t>
            </a:r>
            <a:r>
              <a:rPr lang="en-US" sz="1800" b="0" i="0" u="none" strike="noStrike" cap="none" baseline="0">
                <a:solidFill>
                  <a:schemeClr val="dk1"/>
                </a:solidFill>
                <a:latin typeface="Arial"/>
                <a:ea typeface="Arial"/>
                <a:cs typeface="Arial"/>
                <a:sym typeface="Arial"/>
              </a:rPr>
              <a:t> </a:t>
            </a:r>
          </a:p>
          <a:p>
            <a:endParaRPr lang="en-US" sz="1800" b="0" i="0" u="none" strike="noStrike" cap="none" baseline="0">
              <a:solidFill>
                <a:schemeClr val="dk1"/>
              </a:solidFill>
              <a:latin typeface="Arial"/>
              <a:ea typeface="Arial"/>
              <a:cs typeface="Arial"/>
              <a:sym typeface="Arial"/>
            </a:endParaRPr>
          </a:p>
          <a:p>
            <a:pPr marL="0" marR="0" lvl="0" indent="0" algn="l" rtl="0">
              <a:buClr>
                <a:srgbClr val="0BD0D9"/>
              </a:buClr>
              <a:buSzPct val="97222"/>
              <a:buFont typeface="Arial"/>
              <a:buChar char="•"/>
            </a:pPr>
            <a:r>
              <a:rPr lang="en-US" sz="1800" b="1" i="0" u="none" strike="noStrike" cap="none" baseline="0">
                <a:solidFill>
                  <a:schemeClr val="dk1"/>
                </a:solidFill>
                <a:latin typeface="Arial"/>
                <a:ea typeface="Arial"/>
                <a:cs typeface="Arial"/>
                <a:sym typeface="Arial"/>
              </a:rPr>
              <a:t>"I saw all of them have intercourse; I saw all that with my own eyes."  --Scottsboro boy Roy Wright, age 13, testifying in the first trial</a:t>
            </a:r>
            <a:r>
              <a:rPr lang="en-US" sz="1800" b="0" i="0" u="none" strike="noStrike" cap="none" baseline="0">
                <a:solidFill>
                  <a:schemeClr val="dk1"/>
                </a:solidFill>
                <a:latin typeface="Arial"/>
                <a:ea typeface="Arial"/>
                <a:cs typeface="Arial"/>
                <a:sym typeface="Arial"/>
              </a:rPr>
              <a:t> </a:t>
            </a:r>
          </a:p>
          <a:p>
            <a:endParaRPr lang="en-US" sz="1800" b="0" i="0" u="none" strike="noStrike" cap="none" baseline="0">
              <a:solidFill>
                <a:schemeClr val="dk1"/>
              </a:solidFill>
              <a:latin typeface="Arial"/>
              <a:ea typeface="Arial"/>
              <a:cs typeface="Arial"/>
              <a:sym typeface="Arial"/>
            </a:endParaRPr>
          </a:p>
          <a:p>
            <a:pPr marL="0" marR="0" lvl="0" indent="0" algn="l" rtl="0">
              <a:buClr>
                <a:srgbClr val="0BD0D9"/>
              </a:buClr>
              <a:buSzPct val="97222"/>
              <a:buFont typeface="Arial"/>
              <a:buChar char="•"/>
            </a:pPr>
            <a:r>
              <a:rPr lang="en-US" sz="1800" b="1" i="0" u="none" strike="noStrike" cap="none" baseline="0">
                <a:solidFill>
                  <a:schemeClr val="dk1"/>
                </a:solidFill>
                <a:latin typeface="Arial"/>
                <a:ea typeface="Arial"/>
                <a:cs typeface="Arial"/>
                <a:sym typeface="Arial"/>
              </a:rPr>
              <a:t>"We all have a passion, all the men in this courtroom, and that is to protect the womanhood of the state of Alabama." -- Prosecutor Knight addressing the jury in the third Patterson trial, Nov. 30, 1933</a:t>
            </a:r>
            <a:r>
              <a:rPr lang="en-US" sz="1800" b="0" i="0" u="none" strike="noStrike" cap="none" baseline="0">
                <a:solidFill>
                  <a:schemeClr val="dk1"/>
                </a:solidFill>
                <a:latin typeface="Arial"/>
                <a:ea typeface="Arial"/>
                <a:cs typeface="Arial"/>
                <a:sym typeface="Arial"/>
              </a:rPr>
              <a:t> </a:t>
            </a:r>
          </a:p>
          <a:p>
            <a:endParaRPr lang="en-US" sz="18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304800"/>
            <a:ext cx="8229600" cy="1143000"/>
          </a:xfrm>
          <a:prstGeom prst="rect">
            <a:avLst/>
          </a:prstGeom>
          <a:noFill/>
          <a:ln>
            <a:noFill/>
          </a:ln>
        </p:spPr>
        <p:txBody>
          <a:bodyPr lIns="0" tIns="45700" rIns="0" bIns="0" anchor="b" anchorCtr="0">
            <a:noAutofit/>
          </a:bodyPr>
          <a:lstStyle/>
          <a:p>
            <a:pPr marL="0" marR="0" lvl="0" indent="0" algn="l" rtl="0">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Accusers and the Accused </a:t>
            </a:r>
          </a:p>
        </p:txBody>
      </p:sp>
      <p:sp>
        <p:nvSpPr>
          <p:cNvPr id="180" name="Shape 180"/>
          <p:cNvSpPr txBox="1">
            <a:spLocks noGrp="1"/>
          </p:cNvSpPr>
          <p:nvPr>
            <p:ph type="body" idx="1"/>
          </p:nvPr>
        </p:nvSpPr>
        <p:spPr>
          <a:xfrm>
            <a:off x="381000" y="1524000"/>
            <a:ext cx="4040187" cy="639762"/>
          </a:xfrm>
          <a:prstGeom prst="rect">
            <a:avLst/>
          </a:prstGeom>
          <a:noFill/>
          <a:ln>
            <a:noFill/>
          </a:ln>
        </p:spPr>
        <p:txBody>
          <a:bodyPr lIns="45700" tIns="0" rIns="45700" bIns="0" anchor="ctr" anchorCtr="0">
            <a:noAutofit/>
          </a:bodyPr>
          <a:lstStyle/>
          <a:p>
            <a:pPr marL="0" marR="0" lvl="0" indent="0" algn="l" rtl="0">
              <a:spcBef>
                <a:spcPts val="480"/>
              </a:spcBef>
              <a:spcAft>
                <a:spcPts val="0"/>
              </a:spcAft>
              <a:buClr>
                <a:srgbClr val="0BD0D9"/>
              </a:buClr>
              <a:buSzPct val="25000"/>
              <a:buFont typeface="Arial"/>
              <a:buNone/>
            </a:pPr>
            <a:r>
              <a:rPr lang="en-US" sz="2400" b="1" i="0" u="none" strike="noStrike" cap="none" baseline="0">
                <a:solidFill>
                  <a:schemeClr val="dk2"/>
                </a:solidFill>
                <a:latin typeface="Arial"/>
                <a:ea typeface="Arial"/>
                <a:cs typeface="Arial"/>
                <a:sym typeface="Arial"/>
              </a:rPr>
              <a:t>	White Women </a:t>
            </a:r>
          </a:p>
        </p:txBody>
      </p:sp>
      <p:sp>
        <p:nvSpPr>
          <p:cNvPr id="181" name="Shape 181"/>
          <p:cNvSpPr txBox="1">
            <a:spLocks noGrp="1"/>
          </p:cNvSpPr>
          <p:nvPr>
            <p:ph type="body" idx="2"/>
          </p:nvPr>
        </p:nvSpPr>
        <p:spPr>
          <a:xfrm>
            <a:off x="4645025" y="1860550"/>
            <a:ext cx="4041774" cy="654050"/>
          </a:xfrm>
          <a:prstGeom prst="rect">
            <a:avLst/>
          </a:prstGeom>
          <a:noFill/>
          <a:ln>
            <a:noFill/>
          </a:ln>
        </p:spPr>
        <p:txBody>
          <a:bodyPr lIns="45700" tIns="0" rIns="45700" bIns="0" anchor="ctr" anchorCtr="0">
            <a:noAutofit/>
          </a:bodyPr>
          <a:lstStyle/>
          <a:p>
            <a:pPr marL="0" marR="0" lvl="0" indent="0" algn="l" rtl="0">
              <a:spcBef>
                <a:spcPts val="480"/>
              </a:spcBef>
              <a:spcAft>
                <a:spcPts val="0"/>
              </a:spcAft>
              <a:buClr>
                <a:srgbClr val="0BD0D9"/>
              </a:buClr>
              <a:buSzPct val="25000"/>
              <a:buFont typeface="Arial"/>
              <a:buNone/>
            </a:pPr>
            <a:r>
              <a:rPr lang="en-US" sz="2400" b="1" i="0" u="none" strike="noStrike" cap="none" baseline="0">
                <a:solidFill>
                  <a:schemeClr val="dk2"/>
                </a:solidFill>
                <a:latin typeface="Arial"/>
                <a:ea typeface="Arial"/>
                <a:cs typeface="Arial"/>
                <a:sym typeface="Arial"/>
              </a:rPr>
              <a:t>        Black Men</a:t>
            </a:r>
          </a:p>
        </p:txBody>
      </p:sp>
      <p:sp>
        <p:nvSpPr>
          <p:cNvPr id="182" name="Shape 182"/>
          <p:cNvSpPr txBox="1">
            <a:spLocks noGrp="1"/>
          </p:cNvSpPr>
          <p:nvPr>
            <p:ph type="body" idx="3"/>
          </p:nvPr>
        </p:nvSpPr>
        <p:spPr>
          <a:xfrm>
            <a:off x="457200" y="2514600"/>
            <a:ext cx="4040187" cy="3846511"/>
          </a:xfrm>
          <a:prstGeom prst="rect">
            <a:avLst/>
          </a:prstGeom>
          <a:noFill/>
          <a:ln>
            <a:noFill/>
          </a:ln>
        </p:spPr>
        <p:txBody>
          <a:bodyPr lIns="91425" tIns="0" rIns="91425" bIns="45700" anchor="t" anchorCtr="0">
            <a:noAutofit/>
          </a:bodyPr>
          <a:lstStyle/>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Victoria Price	</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Ruby Bates</a:t>
            </a:r>
          </a:p>
          <a:p>
            <a:endParaRPr lang="en-US" sz="2200" b="0" i="0" u="none" strike="noStrike" cap="none" baseline="0">
              <a:solidFill>
                <a:schemeClr val="dk1"/>
              </a:solidFill>
              <a:latin typeface="Arial"/>
              <a:ea typeface="Arial"/>
              <a:cs typeface="Arial"/>
              <a:sym typeface="Arial"/>
            </a:endParaRPr>
          </a:p>
          <a:p>
            <a:endParaRPr lang="en-US" sz="2200" b="0" i="0" u="none" strike="noStrike" cap="none" baseline="0">
              <a:solidFill>
                <a:schemeClr val="dk1"/>
              </a:solidFill>
              <a:latin typeface="Arial"/>
              <a:ea typeface="Arial"/>
              <a:cs typeface="Arial"/>
              <a:sym typeface="Arial"/>
            </a:endParaRPr>
          </a:p>
        </p:txBody>
      </p:sp>
      <p:sp>
        <p:nvSpPr>
          <p:cNvPr id="183" name="Shape 183"/>
          <p:cNvSpPr txBox="1">
            <a:spLocks noGrp="1"/>
          </p:cNvSpPr>
          <p:nvPr>
            <p:ph type="body" idx="4"/>
          </p:nvPr>
        </p:nvSpPr>
        <p:spPr>
          <a:xfrm>
            <a:off x="4645025" y="2514600"/>
            <a:ext cx="4041774" cy="3846511"/>
          </a:xfrm>
          <a:prstGeom prst="rect">
            <a:avLst/>
          </a:prstGeom>
          <a:noFill/>
          <a:ln>
            <a:noFill/>
          </a:ln>
        </p:spPr>
        <p:txBody>
          <a:bodyPr lIns="91425" tIns="0" rIns="91425" bIns="45700" anchor="t" anchorCtr="0">
            <a:noAutofit/>
          </a:bodyPr>
          <a:lstStyle/>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Haywood Patterson</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Charles Weems</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Clarence Norris</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Andy Wright</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Ozzie Powell</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Olen Montgomery</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Eugene Williams</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Willie Roberson</a:t>
            </a:r>
          </a:p>
          <a:p>
            <a:pPr marL="0" marR="0" lvl="0" indent="0" algn="l" rtl="0">
              <a:buClr>
                <a:srgbClr val="0BD0D9"/>
              </a:buClr>
              <a:buSzPct val="94696"/>
              <a:buFont typeface="Arial"/>
              <a:buChar char="•"/>
            </a:pPr>
            <a:r>
              <a:rPr lang="en-US" sz="2200" b="0" i="0" u="none" strike="noStrike" cap="none" baseline="0">
                <a:solidFill>
                  <a:schemeClr val="dk1"/>
                </a:solidFill>
                <a:latin typeface="Arial"/>
                <a:ea typeface="Arial"/>
                <a:cs typeface="Arial"/>
                <a:sym typeface="Arial"/>
              </a:rPr>
              <a:t>Roy Wright, age 12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1706877" y="-49148"/>
            <a:ext cx="5303772" cy="6956298"/>
          </a:xfrm>
          <a:prstGeom prst="rect">
            <a:avLst/>
          </a:prstGeom>
          <a:blipFill>
            <a:blip r:embed="rId3"/>
            <a:stretch>
              <a:fillRect/>
            </a:stretch>
          </a:blipFill>
        </p:spPr>
      </p:sp>
      <p:sp>
        <p:nvSpPr>
          <p:cNvPr id="189" name="Shape 189"/>
          <p:cNvSpPr txBox="1">
            <a:spLocks noGrp="1"/>
          </p:cNvSpPr>
          <p:nvPr>
            <p:ph type="title"/>
          </p:nvPr>
        </p:nvSpPr>
        <p:spPr>
          <a:xfrm rot="-883735">
            <a:off x="128618" y="2726505"/>
            <a:ext cx="8305729" cy="1768357"/>
          </a:xfrm>
          <a:prstGeom prst="rect">
            <a:avLst/>
          </a:prstGeom>
        </p:spPr>
        <p:txBody>
          <a:bodyPr lIns="91425" tIns="91425" rIns="91425" bIns="91425" anchor="t" anchorCtr="0">
            <a:noAutofit/>
          </a:bodyPr>
          <a:lstStyle/>
          <a:p>
            <a:pPr lvl="0" rtl="0">
              <a:buNone/>
            </a:pPr>
            <a:r>
              <a:rPr lang="en-US"/>
              <a:t>Station 5: Newspaper Articles</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p:nvPr/>
        </p:nvSpPr>
        <p:spPr>
          <a:xfrm>
            <a:off x="1051050" y="2096000"/>
            <a:ext cx="7041900" cy="1507800"/>
          </a:xfrm>
          <a:prstGeom prst="rect">
            <a:avLst/>
          </a:prstGeom>
          <a:noFill/>
        </p:spPr>
        <p:txBody>
          <a:bodyPr lIns="91425" tIns="91425" rIns="91425" bIns="91425" anchor="t" anchorCtr="0">
            <a:noAutofit/>
          </a:bodyPr>
          <a:lstStyle/>
          <a:p>
            <a:pPr lvl="0" algn="ctr" rtl="0">
              <a:buNone/>
            </a:pPr>
            <a:r>
              <a:rPr lang="en-US" sz="4800" u="sng">
                <a:solidFill>
                  <a:schemeClr val="hlink"/>
                </a:solidFill>
                <a:hlinkClick r:id="rId3"/>
              </a:rPr>
              <a:t>Click for Southern Newspaper Article</a:t>
            </a:r>
          </a:p>
          <a:p>
            <a:endParaRPr lang="en-US" sz="4800" u="sng">
              <a:solidFill>
                <a:schemeClr val="hlink"/>
              </a:solidFill>
              <a:hlinkClick r:id="rId3"/>
            </a:endParaRPr>
          </a:p>
          <a:p>
            <a:endParaRPr lang="en-US" sz="4800" u="sng">
              <a:solidFill>
                <a:schemeClr val="hlink"/>
              </a:solidFill>
              <a:hlinkClick r:id="rId3"/>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549125" y="207662"/>
            <a:ext cx="8229600" cy="1143000"/>
          </a:xfrm>
          <a:prstGeom prst="rect">
            <a:avLst/>
          </a:prstGeom>
        </p:spPr>
        <p:txBody>
          <a:bodyPr lIns="91425" tIns="91425" rIns="91425" bIns="91425" anchor="t" anchorCtr="0">
            <a:noAutofit/>
          </a:bodyPr>
          <a:lstStyle/>
          <a:p>
            <a:pPr>
              <a:buNone/>
            </a:pPr>
            <a:r>
              <a:rPr lang="en-US"/>
              <a:t>Northern Newspaper Article</a:t>
            </a:r>
          </a:p>
        </p:txBody>
      </p:sp>
      <p:sp>
        <p:nvSpPr>
          <p:cNvPr id="200" name="Shape 200"/>
          <p:cNvSpPr txBox="1">
            <a:spLocks noGrp="1"/>
          </p:cNvSpPr>
          <p:nvPr>
            <p:ph type="body" idx="1"/>
          </p:nvPr>
        </p:nvSpPr>
        <p:spPr>
          <a:xfrm>
            <a:off x="98087" y="1027675"/>
            <a:ext cx="8910899" cy="5464499"/>
          </a:xfrm>
          <a:prstGeom prst="rect">
            <a:avLst/>
          </a:prstGeom>
        </p:spPr>
        <p:txBody>
          <a:bodyPr lIns="91425" tIns="91425" rIns="91425" bIns="91425" anchor="t" anchorCtr="0">
            <a:noAutofit/>
          </a:bodyPr>
          <a:lstStyle/>
          <a:p>
            <a:pPr marL="0" lvl="0" indent="0" algn="ctr" rtl="0">
              <a:lnSpc>
                <a:spcPct val="115000"/>
              </a:lnSpc>
              <a:spcBef>
                <a:spcPts val="0"/>
              </a:spcBef>
              <a:buNone/>
            </a:pPr>
            <a:r>
              <a:rPr lang="en-US" sz="1300" b="1">
                <a:solidFill>
                  <a:srgbClr val="000000"/>
                </a:solidFill>
                <a:latin typeface="Times New Roman"/>
                <a:ea typeface="Times New Roman"/>
                <a:cs typeface="Times New Roman"/>
                <a:sym typeface="Times New Roman"/>
              </a:rPr>
              <a:t>ARTICLES FROM THE NEW YORK TIMES</a:t>
            </a:r>
          </a:p>
          <a:p>
            <a:pPr marL="0" lvl="0" indent="0" rtl="0">
              <a:lnSpc>
                <a:spcPct val="115000"/>
              </a:lnSpc>
              <a:spcBef>
                <a:spcPts val="0"/>
              </a:spcBef>
              <a:buNone/>
            </a:pPr>
            <a:r>
              <a:rPr lang="en-US" sz="1300">
                <a:solidFill>
                  <a:srgbClr val="000000"/>
                </a:solidFill>
                <a:latin typeface="Times New Roman"/>
                <a:ea typeface="Times New Roman"/>
                <a:cs typeface="Times New Roman"/>
                <a:sym typeface="Times New Roman"/>
              </a:rPr>
              <a:t> </a:t>
            </a:r>
          </a:p>
          <a:p>
            <a:pPr lvl="0" rtl="0">
              <a:buNone/>
            </a:pPr>
            <a:r>
              <a:rPr lang="en-US" sz="1400" b="1">
                <a:solidFill>
                  <a:srgbClr val="000000"/>
                </a:solidFill>
                <a:latin typeface="Times New Roman"/>
                <a:ea typeface="Times New Roman"/>
                <a:cs typeface="Times New Roman"/>
                <a:sym typeface="Times New Roman"/>
              </a:rPr>
              <a:t>March 25, 1931</a:t>
            </a:r>
          </a:p>
          <a:p>
            <a:pPr lvl="0" rtl="0">
              <a:buNone/>
            </a:pPr>
            <a:r>
              <a:rPr lang="en-US" sz="1400" b="1" i="1">
                <a:solidFill>
                  <a:srgbClr val="000000"/>
                </a:solidFill>
                <a:latin typeface="Times New Roman"/>
                <a:ea typeface="Times New Roman"/>
                <a:cs typeface="Times New Roman"/>
                <a:sym typeface="Times New Roman"/>
              </a:rPr>
              <a:t>JAIL HEAD ASKS TROOPS AS MOB SEEKS NEGROES</a:t>
            </a:r>
          </a:p>
          <a:p>
            <a:pPr lvl="0" rtl="0">
              <a:buNone/>
            </a:pPr>
            <a:r>
              <a:rPr lang="en-US" sz="1400" b="1" i="1">
                <a:solidFill>
                  <a:srgbClr val="000000"/>
                </a:solidFill>
                <a:latin typeface="Times New Roman"/>
                <a:ea typeface="Times New Roman"/>
                <a:cs typeface="Times New Roman"/>
                <a:sym typeface="Times New Roman"/>
              </a:rPr>
              <a:t>Riot Feared in Scottsboro Ala., After Arrest of Nine, Held for Attacking Girls</a:t>
            </a:r>
          </a:p>
          <a:p>
            <a:pPr lvl="0" rtl="0">
              <a:buNone/>
            </a:pPr>
            <a:r>
              <a:rPr lang="en-US" sz="1400" i="1">
                <a:solidFill>
                  <a:srgbClr val="000000"/>
                </a:solidFill>
                <a:latin typeface="Times New Roman"/>
                <a:ea typeface="Times New Roman"/>
                <a:cs typeface="Times New Roman"/>
                <a:sym typeface="Times New Roman"/>
              </a:rPr>
              <a:t>Special to The New York Times</a:t>
            </a:r>
          </a:p>
          <a:p>
            <a:pPr lvl="0" rtl="0">
              <a:buNone/>
            </a:pPr>
            <a:r>
              <a:rPr lang="en-US" sz="1400">
                <a:solidFill>
                  <a:srgbClr val="000000"/>
                </a:solidFill>
                <a:latin typeface="Times New Roman"/>
                <a:ea typeface="Times New Roman"/>
                <a:cs typeface="Times New Roman"/>
                <a:sym typeface="Times New Roman"/>
              </a:rPr>
              <a:t>HUNTSVILLE, Ala.,  March 25</a:t>
            </a:r>
          </a:p>
          <a:p>
            <a:pPr lvl="0" rtl="0">
              <a:buNone/>
            </a:pPr>
            <a:r>
              <a:rPr lang="en-US" sz="1400">
                <a:solidFill>
                  <a:srgbClr val="000000"/>
                </a:solidFill>
                <a:latin typeface="Times New Roman"/>
                <a:ea typeface="Times New Roman"/>
                <a:cs typeface="Times New Roman"/>
                <a:sym typeface="Times New Roman"/>
              </a:rPr>
              <a:t>    Fearing a mob outbreak at Scottsboro, county seat of Jackson County, following the arrest of nine Negroes charged with attacking two white girls, a detachment of militia was ordered to the Jackson County jail tonight.</a:t>
            </a:r>
          </a:p>
          <a:p>
            <a:pPr lvl="0" rtl="0">
              <a:buNone/>
            </a:pPr>
            <a:r>
              <a:rPr lang="en-US" sz="1400">
                <a:solidFill>
                  <a:srgbClr val="000000"/>
                </a:solidFill>
                <a:latin typeface="Times New Roman"/>
                <a:ea typeface="Times New Roman"/>
                <a:cs typeface="Times New Roman"/>
                <a:sym typeface="Times New Roman"/>
              </a:rPr>
              <a:t>    Sheriff Waun at Scottsboro asked for troops when a crowd which had gathered about the jail became threatening.  The Sheriff wired to Montgomery that the crowd numbered 300.</a:t>
            </a:r>
          </a:p>
          <a:p>
            <a:pPr lvl="0" rtl="0">
              <a:buNone/>
            </a:pPr>
            <a:r>
              <a:rPr lang="en-US" sz="1400">
                <a:solidFill>
                  <a:srgbClr val="000000"/>
                </a:solidFill>
                <a:latin typeface="Times New Roman"/>
                <a:ea typeface="Times New Roman"/>
                <a:cs typeface="Times New Roman"/>
                <a:sym typeface="Times New Roman"/>
              </a:rPr>
              <a:t>	Later, however, the sheriff reported that the mob wa dispersing as the night was cold, and danger seemed averted.</a:t>
            </a:r>
          </a:p>
          <a:p>
            <a:pPr lvl="0" rtl="0">
              <a:buNone/>
            </a:pPr>
            <a:r>
              <a:rPr lang="en-US" sz="1400">
                <a:solidFill>
                  <a:srgbClr val="000000"/>
                </a:solidFill>
                <a:latin typeface="Times New Roman"/>
                <a:ea typeface="Times New Roman"/>
                <a:cs typeface="Times New Roman"/>
                <a:sym typeface="Times New Roman"/>
              </a:rPr>
              <a:t>    The girls, who gave their names as Ruby Bates, 21, and Victoria Price, 18, were in a box car with seven white men when the Negro tramps got in at a point between Stevenson and Scottsboro.  They threw six of the white men off the train.</a:t>
            </a:r>
          </a:p>
          <a:p>
            <a:pPr lvl="0" rtl="0">
              <a:buNone/>
            </a:pPr>
            <a:r>
              <a:rPr lang="en-US" sz="1400">
                <a:solidFill>
                  <a:srgbClr val="000000"/>
                </a:solidFill>
                <a:latin typeface="Times New Roman"/>
                <a:ea typeface="Times New Roman"/>
                <a:cs typeface="Times New Roman"/>
                <a:sym typeface="Times New Roman"/>
              </a:rPr>
              <a:t>	The seventh and the girls are said to have fought desperately until the white man was knocked unconscious.</a:t>
            </a:r>
          </a:p>
          <a:p>
            <a:pPr lvl="0" rtl="0">
              <a:buNone/>
            </a:pPr>
            <a:r>
              <a:rPr lang="en-US" sz="1400">
                <a:solidFill>
                  <a:srgbClr val="000000"/>
                </a:solidFill>
                <a:latin typeface="Times New Roman"/>
                <a:ea typeface="Times New Roman"/>
                <a:cs typeface="Times New Roman"/>
                <a:sym typeface="Times New Roman"/>
              </a:rPr>
              <a:t>    The men who had been thrown out of the car telegraphed ahead to Paint Rock.  When the train arrived there a Sheriff's posse surrounded the car and captured the Negroes after a short fight.</a:t>
            </a:r>
          </a:p>
          <a:p>
            <a:pPr lvl="0" rtl="0">
              <a:buNone/>
            </a:pPr>
            <a:r>
              <a:rPr lang="en-US" sz="1400">
                <a:solidFill>
                  <a:srgbClr val="000000"/>
                </a:solidFill>
                <a:latin typeface="Times New Roman"/>
                <a:ea typeface="Times New Roman"/>
                <a:cs typeface="Times New Roman"/>
                <a:sym typeface="Times New Roman"/>
              </a:rPr>
              <a:t>    The Negro prisoners and their white accusers were taken to Scottsboro where the Negroes were formally charged with criminal assault on a woman,  a capital offense in Alabama.  The white men who had been in the box car were held as material witnesses.</a:t>
            </a:r>
          </a:p>
          <a:p>
            <a:endParaRPr lang="en-US" sz="1400">
              <a:solidFill>
                <a:srgbClr val="000000"/>
              </a:solidFill>
              <a:latin typeface="Times New Roman"/>
              <a:ea typeface="Times New Roman"/>
              <a:cs typeface="Times New Roman"/>
              <a:sym typeface="Times New Roman"/>
            </a:endParaRPr>
          </a:p>
          <a:p>
            <a:endParaRPr lang="en-US" sz="1400">
              <a:solidFill>
                <a:srgbClr val="000000"/>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Works Cited</a:t>
            </a:r>
          </a:p>
        </p:txBody>
      </p:sp>
      <p:sp>
        <p:nvSpPr>
          <p:cNvPr id="206" name="Shape 206"/>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0" marR="0" lvl="0" indent="0" algn="l" rtl="0">
              <a:buClr>
                <a:srgbClr val="0BD0D9"/>
              </a:buClr>
              <a:buSzPct val="96153"/>
              <a:buFont typeface="Arial"/>
              <a:buChar char="•"/>
            </a:pPr>
            <a:r>
              <a:rPr lang="en-US" sz="2600" b="0" i="0" u="sng" strike="noStrike" cap="none" baseline="0">
                <a:solidFill>
                  <a:schemeClr val="hlink"/>
                </a:solidFill>
                <a:latin typeface="Arial"/>
                <a:ea typeface="Arial"/>
                <a:cs typeface="Arial"/>
                <a:sym typeface="Arial"/>
                <a:hlinkClick r:id="rId3"/>
              </a:rPr>
              <a:t>www.law.umkc.edu/faculty/projects/FTrials/scottsboro/SB_acct.html</a:t>
            </a:r>
          </a:p>
          <a:p>
            <a:pPr marL="0" marR="0" lvl="0" indent="0" algn="l" rtl="0">
              <a:buClr>
                <a:srgbClr val="0BD0D9"/>
              </a:buClr>
              <a:buSzPct val="96153"/>
              <a:buFont typeface="Arial"/>
              <a:buChar char="•"/>
            </a:pPr>
            <a:r>
              <a:rPr lang="en-US" sz="2600" b="0" i="0" u="none" strike="noStrike" cap="none" baseline="0">
                <a:solidFill>
                  <a:schemeClr val="dk1"/>
                </a:solidFill>
                <a:latin typeface="Arial"/>
                <a:ea typeface="Arial"/>
                <a:cs typeface="Arial"/>
                <a:sym typeface="Arial"/>
              </a:rPr>
              <a:t>http://www.law.umkc.edu/faculty/projects/FTrials/scottsboro/scottsb.htm</a:t>
            </a:r>
          </a:p>
          <a:p>
            <a:endParaRPr lang="en-US" sz="2600" b="0" i="0" u="none" strike="noStrike" cap="none" baseline="0">
              <a:solidFill>
                <a:schemeClr val="dk1"/>
              </a:solidFill>
              <a:latin typeface="Arial"/>
              <a:ea typeface="Arial"/>
              <a:cs typeface="Arial"/>
              <a:sym typeface="Arial"/>
            </a:endParaRPr>
          </a:p>
          <a:p>
            <a:endParaRPr lang="en-US" sz="26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ctr" rtl="0">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Riding the Rails During the Great Depression</a:t>
            </a:r>
          </a:p>
        </p:txBody>
      </p:sp>
      <p:sp>
        <p:nvSpPr>
          <p:cNvPr id="105" name="Shape 105"/>
          <p:cNvSpPr txBox="1">
            <a:spLocks noGrp="1"/>
          </p:cNvSpPr>
          <p:nvPr>
            <p:ph type="body" idx="1"/>
          </p:nvPr>
        </p:nvSpPr>
        <p:spPr>
          <a:xfrm>
            <a:off x="3785266" y="1828800"/>
            <a:ext cx="5016899" cy="4842599"/>
          </a:xfrm>
          <a:prstGeom prst="rect">
            <a:avLst/>
          </a:prstGeom>
          <a:noFill/>
          <a:ln>
            <a:noFill/>
          </a:ln>
        </p:spPr>
        <p:txBody>
          <a:bodyPr lIns="91425" tIns="45700" rIns="91425" bIns="45700" anchor="t" anchorCtr="0">
            <a:noAutofit/>
          </a:bodyPr>
          <a:lstStyle/>
          <a:p>
            <a:pPr>
              <a:buNone/>
            </a:pPr>
            <a:r>
              <a:rPr lang="en-US"/>
              <a:t>  Many teens left their homes or lost their homes and were forced to leave home in search of a better life. They crisscrossed the country illegally riding freight trains looking for work and begging at back doors for food and shelter. This existence was very dangerous for young black men when they traveled through the south. </a:t>
            </a:r>
          </a:p>
        </p:txBody>
      </p:sp>
      <p:sp>
        <p:nvSpPr>
          <p:cNvPr id="106" name="Shape 106"/>
          <p:cNvSpPr/>
          <p:nvPr/>
        </p:nvSpPr>
        <p:spPr>
          <a:xfrm>
            <a:off x="254000" y="1828800"/>
            <a:ext cx="3744790" cy="2864603"/>
          </a:xfrm>
          <a:prstGeom prst="rect">
            <a:avLst/>
          </a:prstGeom>
          <a:blipFill>
            <a:blip r:embed="rId3"/>
            <a:stretch>
              <a:fillRect/>
            </a:stretch>
          </a:blipFill>
        </p:spPr>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533400" y="533400"/>
            <a:ext cx="7772400" cy="1362455"/>
          </a:xfrm>
          <a:prstGeom prst="rect">
            <a:avLst/>
          </a:prstGeom>
          <a:noFill/>
          <a:ln>
            <a:noFill/>
          </a:ln>
        </p:spPr>
        <p:txBody>
          <a:bodyPr lIns="0" tIns="0" rIns="0" bIns="0" anchor="b" anchorCtr="0">
            <a:noAutofit/>
          </a:bodyPr>
          <a:lstStyle/>
          <a:p>
            <a:pPr marL="0" marR="0" lvl="0" indent="0" algn="ctr" rtl="0">
              <a:lnSpc>
                <a:spcPct val="100000"/>
              </a:lnSpc>
              <a:spcBef>
                <a:spcPts val="0"/>
              </a:spcBef>
              <a:spcAft>
                <a:spcPts val="0"/>
              </a:spcAft>
              <a:buClr>
                <a:schemeClr val="lt2"/>
              </a:buClr>
              <a:buSzPct val="25000"/>
              <a:buFont typeface="Calibri"/>
              <a:buNone/>
            </a:pPr>
            <a:r>
              <a:rPr lang="en-US" sz="5600" b="1" i="0" u="none" strike="noStrike" cap="none" baseline="0">
                <a:solidFill>
                  <a:srgbClr val="54A1E8"/>
                </a:solidFill>
                <a:latin typeface="Calibri"/>
                <a:ea typeface="Calibri"/>
                <a:cs typeface="Calibri"/>
                <a:sym typeface="Calibri"/>
              </a:rPr>
              <a:t>How It All Started</a:t>
            </a:r>
          </a:p>
        </p:txBody>
      </p:sp>
      <p:sp>
        <p:nvSpPr>
          <p:cNvPr id="112" name="Shape 112"/>
          <p:cNvSpPr/>
          <p:nvPr/>
        </p:nvSpPr>
        <p:spPr>
          <a:xfrm>
            <a:off x="1676400" y="2362200"/>
            <a:ext cx="5257800" cy="3686175"/>
          </a:xfrm>
          <a:prstGeom prst="rect">
            <a:avLst/>
          </a:prstGeom>
          <a:blipFill>
            <a:blip r:embed="rId3"/>
            <a:stretch>
              <a:fillRect/>
            </a:stretch>
          </a:blipFill>
        </p:spPr>
      </p:sp>
      <p:sp>
        <p:nvSpPr>
          <p:cNvPr id="113" name="Shape 113"/>
          <p:cNvSpPr txBox="1"/>
          <p:nvPr/>
        </p:nvSpPr>
        <p:spPr>
          <a:xfrm>
            <a:off x="152400" y="6048375"/>
            <a:ext cx="8839199" cy="708024"/>
          </a:xfrm>
          <a:prstGeom prst="rect">
            <a:avLst/>
          </a:prstGeom>
          <a:noFill/>
          <a:ln>
            <a:noFill/>
          </a:ln>
        </p:spPr>
        <p:txBody>
          <a:bodyPr lIns="91425" tIns="45700" rIns="91425" bIns="45700" anchor="t" anchorCtr="0">
            <a:noAutofit/>
          </a:bodyPr>
          <a:lstStyle/>
          <a:p>
            <a:pPr marL="0" marR="0" lvl="0" indent="0" algn="ctr" rtl="0">
              <a:buClr>
                <a:schemeClr val="lt1"/>
              </a:buClr>
              <a:buSzPct val="25000"/>
              <a:buFont typeface="Arial"/>
              <a:buNone/>
            </a:pPr>
            <a:r>
              <a:rPr lang="en-US" sz="2000" b="0" i="0" u="none" strike="noStrike" cap="none" baseline="0">
                <a:solidFill>
                  <a:schemeClr val="lt1"/>
                </a:solidFill>
                <a:latin typeface="Arial"/>
                <a:ea typeface="Arial"/>
                <a:cs typeface="Arial"/>
                <a:sym typeface="Arial"/>
              </a:rPr>
              <a:t>Click Image for Video. Video should START at 2:30; Please STOP video at 7:55.</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86400" y="244336"/>
            <a:ext cx="8229600" cy="701699"/>
          </a:xfrm>
          <a:prstGeom prst="rect">
            <a:avLst/>
          </a:prstGeom>
          <a:noFill/>
          <a:ln>
            <a:noFill/>
          </a:ln>
        </p:spPr>
        <p:txBody>
          <a:bodyPr lIns="0" tIns="45700" rIns="0" bIns="0" anchor="b" anchorCtr="0">
            <a:noAutofit/>
          </a:bodyPr>
          <a:lstStyle/>
          <a:p>
            <a:pPr marL="0" marR="0" lvl="0" indent="0" algn="l" rtl="0">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On the train…</a:t>
            </a:r>
          </a:p>
        </p:txBody>
      </p:sp>
      <p:sp>
        <p:nvSpPr>
          <p:cNvPr id="119" name="Shape 119"/>
          <p:cNvSpPr txBox="1">
            <a:spLocks noGrp="1"/>
          </p:cNvSpPr>
          <p:nvPr>
            <p:ph type="body" idx="1"/>
          </p:nvPr>
        </p:nvSpPr>
        <p:spPr>
          <a:xfrm>
            <a:off x="457200" y="906645"/>
            <a:ext cx="8229600" cy="5798999"/>
          </a:xfrm>
          <a:prstGeom prst="rect">
            <a:avLst/>
          </a:prstGeom>
          <a:noFill/>
          <a:ln>
            <a:noFill/>
          </a:ln>
        </p:spPr>
        <p:txBody>
          <a:bodyPr lIns="91425" tIns="45700" rIns="91425" bIns="45700" anchor="t" anchorCtr="0">
            <a:noAutofit/>
          </a:bodyPr>
          <a:lstStyle/>
          <a:p>
            <a:pPr marL="0" marR="0" lvl="0" indent="457200" algn="l" rtl="0">
              <a:buClr>
                <a:srgbClr val="0BD0D9"/>
              </a:buClr>
              <a:buSzPct val="95000"/>
              <a:buFont typeface="Arial"/>
              <a:buAutoNum type="arabicPeriod"/>
            </a:pPr>
            <a:r>
              <a:rPr lang="en-US" sz="2200" b="0" i="0" u="none" strike="noStrike" cap="none" baseline="0">
                <a:solidFill>
                  <a:schemeClr val="dk1"/>
                </a:solidFill>
                <a:latin typeface="Arial"/>
                <a:ea typeface="Arial"/>
                <a:cs typeface="Arial"/>
                <a:sym typeface="Arial"/>
              </a:rPr>
              <a:t>A train had just traveled over the Alabama state line. Some </a:t>
            </a:r>
            <a:r>
              <a:rPr lang="en-US" sz="2200"/>
              <a:t>teens</a:t>
            </a:r>
            <a:r>
              <a:rPr lang="en-US" sz="2200" b="0" i="0" u="none" strike="noStrike" cap="none" baseline="0">
                <a:solidFill>
                  <a:schemeClr val="dk1"/>
                </a:solidFill>
                <a:latin typeface="Arial"/>
                <a:ea typeface="Arial"/>
                <a:cs typeface="Arial"/>
                <a:sym typeface="Arial"/>
              </a:rPr>
              <a:t> were </a:t>
            </a:r>
            <a:r>
              <a:rPr lang="en-US" sz="2200"/>
              <a:t>"riding the rails"</a:t>
            </a:r>
            <a:r>
              <a:rPr lang="en-US" sz="2200" b="0" i="0" u="none" strike="noStrike" cap="none" baseline="0">
                <a:solidFill>
                  <a:schemeClr val="dk1"/>
                </a:solidFill>
                <a:latin typeface="Arial"/>
                <a:ea typeface="Arial"/>
                <a:cs typeface="Arial"/>
                <a:sym typeface="Arial"/>
              </a:rPr>
              <a:t> illegally looking for work, two white women were also traveling on the train. </a:t>
            </a:r>
          </a:p>
          <a:p>
            <a:pPr marL="0" marR="0" lvl="0" indent="457200" algn="l" rtl="0">
              <a:buClr>
                <a:srgbClr val="0BD0D9"/>
              </a:buClr>
              <a:buSzPct val="95000"/>
              <a:buFont typeface="Arial"/>
              <a:buAutoNum type="arabicPeriod"/>
            </a:pPr>
            <a:r>
              <a:rPr lang="en-US" sz="2200" b="0" i="0" u="none" strike="noStrike" cap="none" baseline="0">
                <a:solidFill>
                  <a:schemeClr val="dk1"/>
                </a:solidFill>
                <a:latin typeface="Arial"/>
                <a:ea typeface="Arial"/>
                <a:cs typeface="Arial"/>
                <a:sym typeface="Arial"/>
              </a:rPr>
              <a:t>A fight broke out between some of the Scottsboro boys and several white boys who were </a:t>
            </a:r>
            <a:r>
              <a:rPr lang="en-US" sz="2200"/>
              <a:t>riding illegally</a:t>
            </a:r>
            <a:r>
              <a:rPr lang="en-US" sz="2200" b="0" i="0" u="none" strike="noStrike" cap="none" baseline="0">
                <a:solidFill>
                  <a:schemeClr val="dk1"/>
                </a:solidFill>
                <a:latin typeface="Arial"/>
                <a:ea typeface="Arial"/>
                <a:cs typeface="Arial"/>
                <a:sym typeface="Arial"/>
              </a:rPr>
              <a:t> in the same car. </a:t>
            </a:r>
            <a:r>
              <a:rPr lang="en-US" sz="2200" b="1" i="0" u="none" strike="noStrike" cap="none" baseline="0">
                <a:solidFill>
                  <a:schemeClr val="dk1"/>
                </a:solidFill>
                <a:latin typeface="Arial"/>
                <a:ea typeface="Arial"/>
                <a:cs typeface="Arial"/>
                <a:sym typeface="Arial"/>
              </a:rPr>
              <a:t>The CAUSE: A white boy stepped on a black boy’s hand. </a:t>
            </a:r>
          </a:p>
          <a:p>
            <a:pPr marL="0" marR="0" lvl="0" indent="457200" algn="l" rtl="0">
              <a:buClr>
                <a:srgbClr val="0BD0D9"/>
              </a:buClr>
              <a:buSzPct val="95000"/>
              <a:buFont typeface="Arial"/>
              <a:buAutoNum type="arabicPeriod"/>
            </a:pPr>
            <a:r>
              <a:rPr lang="en-US" sz="2200" b="0" i="0" u="none" strike="noStrike" cap="none" baseline="0">
                <a:solidFill>
                  <a:schemeClr val="dk1"/>
                </a:solidFill>
                <a:latin typeface="Arial"/>
                <a:ea typeface="Arial"/>
                <a:cs typeface="Arial"/>
                <a:sym typeface="Arial"/>
              </a:rPr>
              <a:t>The white boys lost the fight. After they were thrown off the train they reported a gang attack. At the next stop the black boys were met with a mob who captured them and pulled them off the train.</a:t>
            </a:r>
          </a:p>
          <a:p>
            <a:pPr marL="0" marR="0" lvl="0" indent="457200" algn="l" rtl="0">
              <a:buClr>
                <a:srgbClr val="0BD0D9"/>
              </a:buClr>
              <a:buSzPct val="95000"/>
              <a:buFont typeface="Arial"/>
              <a:buAutoNum type="arabicPeriod"/>
            </a:pPr>
            <a:r>
              <a:rPr lang="en-US" sz="2200" b="0" i="0" u="none" strike="noStrike" cap="none" baseline="0">
                <a:solidFill>
                  <a:schemeClr val="dk1"/>
                </a:solidFill>
                <a:latin typeface="Arial"/>
                <a:ea typeface="Arial"/>
                <a:cs typeface="Arial"/>
                <a:sym typeface="Arial"/>
              </a:rPr>
              <a:t>When the two women were discovered among the illegal travelers, they claimed to have been gang raped by the group of black men. The </a:t>
            </a:r>
            <a:r>
              <a:rPr lang="en-US" sz="2200"/>
              <a:t>townspeople almost succeeded in lynching the young boys before police and militia were able to secure the prisons and take them to holding cell in the next town. </a:t>
            </a:r>
          </a:p>
          <a:p>
            <a:pPr marL="0" marR="0" lvl="0" indent="457200" algn="l" rtl="0">
              <a:buClr>
                <a:srgbClr val="0BD0D9"/>
              </a:buClr>
              <a:buSzPct val="95000"/>
              <a:buFont typeface="Arial"/>
              <a:buAutoNum type="arabicPeriod"/>
            </a:pPr>
            <a:r>
              <a:rPr lang="en-US" sz="2200" b="0" i="0" u="none" strike="noStrike" cap="none" baseline="0">
                <a:solidFill>
                  <a:schemeClr val="dk1"/>
                </a:solidFill>
                <a:latin typeface="Arial"/>
                <a:ea typeface="Arial"/>
                <a:cs typeface="Arial"/>
                <a:sym typeface="Arial"/>
              </a:rPr>
              <a:t>Trials for the Scottsboro 9, all of the African Americans rounded up after the fight, began 12 days later. </a:t>
            </a:r>
          </a:p>
          <a:p>
            <a:endParaRPr lang="en-US" sz="22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704087"/>
            <a:ext cx="8305799" cy="1409700"/>
          </a:xfrm>
          <a:prstGeom prst="rect">
            <a:avLst/>
          </a:prstGeom>
        </p:spPr>
        <p:txBody>
          <a:bodyPr lIns="91425" tIns="91425" rIns="91425" bIns="91425" anchor="t" anchorCtr="0">
            <a:noAutofit/>
          </a:bodyPr>
          <a:lstStyle/>
          <a:p>
            <a:pPr lvl="0" algn="ctr" rtl="0">
              <a:buNone/>
            </a:pPr>
            <a:r>
              <a:rPr lang="en-US" sz="3600" b="1"/>
              <a:t>Station 3</a:t>
            </a:r>
          </a:p>
          <a:p>
            <a:pPr algn="ctr">
              <a:buNone/>
            </a:pPr>
            <a:r>
              <a:rPr lang="en-US" sz="3600" b="1"/>
              <a:t>The Doctor's Testimony and Images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0" y="152400"/>
            <a:ext cx="9144000" cy="685799"/>
          </a:xfrm>
          <a:prstGeom prst="rect">
            <a:avLst/>
          </a:prstGeom>
          <a:noFill/>
          <a:ln>
            <a:noFill/>
          </a:ln>
        </p:spPr>
        <p:txBody>
          <a:bodyPr lIns="0" tIns="45700" rIns="0" bIns="0" anchor="b" anchorCtr="0">
            <a:noAutofit/>
          </a:bodyPr>
          <a:lstStyle/>
          <a:p>
            <a:pPr marL="0" marR="0" lvl="0" indent="0" algn="ctr" rtl="0">
              <a:spcBef>
                <a:spcPts val="0"/>
              </a:spcBef>
              <a:spcAft>
                <a:spcPts val="0"/>
              </a:spcAft>
              <a:buClr>
                <a:schemeClr val="dk2"/>
              </a:buClr>
              <a:buSzPct val="25000"/>
              <a:buFont typeface="Cambria"/>
              <a:buNone/>
            </a:pPr>
            <a:r>
              <a:rPr lang="en-US" sz="5000" b="1" i="0" u="none" strike="noStrike" cap="none" baseline="0">
                <a:solidFill>
                  <a:schemeClr val="dk2"/>
                </a:solidFill>
                <a:latin typeface="Cambria"/>
                <a:ea typeface="Cambria"/>
                <a:cs typeface="Cambria"/>
                <a:sym typeface="Cambria"/>
              </a:rPr>
              <a:t>Evidence of Rape</a:t>
            </a:r>
            <a:r>
              <a:rPr lang="en-US" sz="5000" b="0" i="0" u="none" strike="noStrike" cap="none" baseline="0">
                <a:solidFill>
                  <a:schemeClr val="dk2"/>
                </a:solidFill>
                <a:latin typeface="Cambria"/>
                <a:ea typeface="Cambria"/>
                <a:cs typeface="Cambria"/>
                <a:sym typeface="Cambria"/>
              </a:rPr>
              <a:t>	</a:t>
            </a:r>
          </a:p>
        </p:txBody>
      </p:sp>
      <p:sp>
        <p:nvSpPr>
          <p:cNvPr id="130" name="Shape 130"/>
          <p:cNvSpPr txBox="1">
            <a:spLocks noGrp="1"/>
          </p:cNvSpPr>
          <p:nvPr>
            <p:ph type="body" idx="1"/>
          </p:nvPr>
        </p:nvSpPr>
        <p:spPr>
          <a:xfrm>
            <a:off x="304800" y="762000"/>
            <a:ext cx="8610599" cy="6096000"/>
          </a:xfrm>
          <a:prstGeom prst="rect">
            <a:avLst/>
          </a:prstGeom>
          <a:noFill/>
          <a:ln>
            <a:noFill/>
          </a:ln>
        </p:spPr>
        <p:txBody>
          <a:bodyPr lIns="91425" tIns="45700" rIns="91425" bIns="45700" anchor="t" anchorCtr="0">
            <a:noAutofit/>
          </a:bodyPr>
          <a:lstStyle/>
          <a:p>
            <a:pPr marL="0" marR="0" lvl="0" indent="0" algn="ctr" rtl="0">
              <a:buClr>
                <a:srgbClr val="0BD0D9"/>
              </a:buClr>
              <a:buSzPct val="95833"/>
              <a:buFont typeface="Arial"/>
              <a:buChar char="•"/>
            </a:pPr>
            <a:r>
              <a:rPr lang="en-US" sz="2000" b="1" i="0" u="none" strike="noStrike" cap="none" baseline="0">
                <a:solidFill>
                  <a:schemeClr val="dk1"/>
                </a:solidFill>
                <a:latin typeface="Arial"/>
                <a:ea typeface="Arial"/>
                <a:cs typeface="Arial"/>
                <a:sym typeface="Arial"/>
              </a:rPr>
              <a:t>Doctor Describes Injuries to Victoria Price and Ruby Bates</a:t>
            </a:r>
          </a:p>
          <a:p>
            <a:pPr marL="0" marR="0" lvl="0" indent="0" algn="l" rtl="0">
              <a:buClr>
                <a:schemeClr val="dk1"/>
              </a:buClr>
              <a:buSzPct val="25000"/>
              <a:buFont typeface="Cambria"/>
              <a:buNone/>
            </a:pPr>
            <a:r>
              <a:rPr lang="en-US" sz="1800" b="0" i="0" u="none" strike="noStrike" cap="none" baseline="0">
                <a:solidFill>
                  <a:schemeClr val="dk1"/>
                </a:solidFill>
                <a:latin typeface="Cambria"/>
                <a:ea typeface="Cambria"/>
                <a:cs typeface="Cambria"/>
                <a:sym typeface="Cambria"/>
              </a:rPr>
              <a:t>Although Mrs. Price insisted that she had fought the Negroes off until her strength gave out, and declared that her head was cut open by a blow from the butt of a pistol wielded by Patterson, Dr. R. R. Bridges, the Scottsboro, physician, who testified just before adjournment, said he had found only superficial bruises and scratches when he examined her. While the doctor was on the stand Judge Horton took a hand in the examination, showing particular interest in the physician's statement that neither Mrs. Price nor her companion, the Bates girl, were hysterical or nervous when they were brought to his office. Not until the next day, he said, did either of them show any signs of nervousness and then, after a night in jail, it manifested itself in tears. The star witness for the State told the sordid details of the crime before a crowded court with unabashed frankness and plain-speaking. She repeated the lewd remarks she said the Negroes made to her without the flutter of an eyelash and in a voice that carried to the furthest corner of the </a:t>
            </a:r>
            <a:r>
              <a:rPr lang="en-US" sz="1800">
                <a:latin typeface="Cambria"/>
                <a:ea typeface="Cambria"/>
                <a:cs typeface="Cambria"/>
                <a:sym typeface="Cambria"/>
              </a:rPr>
              <a:t>courtroom</a:t>
            </a:r>
            <a:r>
              <a:rPr lang="en-US" sz="1800" b="0" i="0" u="none" strike="noStrike" cap="none" baseline="0">
                <a:solidFill>
                  <a:schemeClr val="dk1"/>
                </a:solidFill>
                <a:latin typeface="Cambria"/>
                <a:ea typeface="Cambria"/>
                <a:cs typeface="Cambria"/>
                <a:sym typeface="Cambria"/>
              </a:rPr>
              <a:t>. The only women in the crowd which heard her story and the very clinical medical testimony which followed it were two visitors from New York. At times they looked as though they wished they had not come. There was little that was new in the testimony Mrs. Price gave under direct examination by Mr. Knight. She and the Bates girl, a mill worker like herself, decided, she said, to go to Chattanooga in search of employment. Wearing overalls over three dresses they wore to avoid carrying hand luggage, she said, they hopped a freight train and arrived in Chattanooga on the evening of March 24, 1931. </a:t>
            </a:r>
          </a:p>
          <a:p>
            <a:endParaRPr lang="en-US" sz="1800" b="0" i="0" u="none" strike="noStrike" cap="none" baseline="0">
              <a:solidFill>
                <a:schemeClr val="dk1"/>
              </a:solidFill>
              <a:latin typeface="Cambria"/>
              <a:ea typeface="Cambria"/>
              <a:cs typeface="Cambria"/>
              <a:sym typeface="Cambria"/>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220662" y="457200"/>
            <a:ext cx="8618536" cy="4657724"/>
          </a:xfrm>
          <a:prstGeom prst="rect">
            <a:avLst/>
          </a:prstGeom>
          <a:blipFill>
            <a:blip r:embed="rId3"/>
            <a:stretch>
              <a:fillRect/>
            </a:stretch>
          </a:blipFill>
        </p:spPr>
      </p:sp>
      <p:sp>
        <p:nvSpPr>
          <p:cNvPr id="136" name="Shape 136"/>
          <p:cNvSpPr txBox="1"/>
          <p:nvPr/>
        </p:nvSpPr>
        <p:spPr>
          <a:xfrm>
            <a:off x="457200" y="5562600"/>
            <a:ext cx="8686800" cy="522286"/>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mbria"/>
              <a:buNone/>
            </a:pPr>
            <a:r>
              <a:rPr lang="en-US" sz="2800" b="0" i="0" u="none" strike="noStrike" cap="none" baseline="0">
                <a:solidFill>
                  <a:schemeClr val="dk1"/>
                </a:solidFill>
                <a:latin typeface="Cambria"/>
                <a:ea typeface="Cambria"/>
                <a:cs typeface="Cambria"/>
                <a:sym typeface="Cambria"/>
              </a:rPr>
              <a:t>The all white/all male jury for one of the trials.</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p:nvPr/>
        </p:nvSpPr>
        <p:spPr>
          <a:xfrm>
            <a:off x="206375" y="685800"/>
            <a:ext cx="8588374" cy="4191000"/>
          </a:xfrm>
          <a:prstGeom prst="rect">
            <a:avLst/>
          </a:prstGeom>
          <a:blipFill>
            <a:blip r:embed="rId3"/>
            <a:stretch>
              <a:fillRect/>
            </a:stretch>
          </a:blipFill>
        </p:spPr>
      </p:sp>
      <p:sp>
        <p:nvSpPr>
          <p:cNvPr id="142" name="Shape 142"/>
          <p:cNvSpPr txBox="1"/>
          <p:nvPr/>
        </p:nvSpPr>
        <p:spPr>
          <a:xfrm>
            <a:off x="457200" y="5295900"/>
            <a:ext cx="8497886" cy="522286"/>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Cambria"/>
              <a:buNone/>
            </a:pPr>
            <a:r>
              <a:rPr lang="en-US" sz="2800" b="1" i="0" u="none" strike="noStrike" cap="none" baseline="0">
                <a:solidFill>
                  <a:schemeClr val="dk1"/>
                </a:solidFill>
                <a:latin typeface="Cambria"/>
                <a:ea typeface="Cambria"/>
                <a:cs typeface="Cambria"/>
                <a:sym typeface="Cambria"/>
              </a:rPr>
              <a:t>Spectators in the court room…what do you notice? </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1143000" y="990600"/>
            <a:ext cx="6781799" cy="5200650"/>
          </a:xfrm>
          <a:prstGeom prst="rect">
            <a:avLst/>
          </a:prstGeom>
          <a:blipFill>
            <a:blip r:embed="rId3"/>
            <a:stretch>
              <a:fillRect/>
            </a:stretch>
          </a:blipFill>
        </p:spPr>
      </p:sp>
      <p:sp>
        <p:nvSpPr>
          <p:cNvPr id="148" name="Shape 148"/>
          <p:cNvSpPr txBox="1"/>
          <p:nvPr/>
        </p:nvSpPr>
        <p:spPr>
          <a:xfrm>
            <a:off x="76200" y="304800"/>
            <a:ext cx="8839199" cy="523874"/>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People line up for one of the many trials. </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F6FC6"/>
      </a:accent4>
      <a:accent5>
        <a:srgbClr val="009DD9"/>
      </a:accent5>
      <a:accent6>
        <a:srgbClr val="FFFFFF"/>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1_Flow 1">
      <a:dk1>
        <a:srgbClr val="FFFFFF"/>
      </a:dk1>
      <a:lt1>
        <a:srgbClr val="000000"/>
      </a:lt1>
      <a:dk2>
        <a:srgbClr val="DBF5F9"/>
      </a:dk2>
      <a:lt2>
        <a:srgbClr val="04617B"/>
      </a:lt2>
      <a:accent1>
        <a:srgbClr val="0F6FC6"/>
      </a:accent1>
      <a:accent2>
        <a:srgbClr val="009DD9"/>
      </a:accent2>
      <a:accent3>
        <a:srgbClr val="000000"/>
      </a:accent3>
      <a:accent4>
        <a:srgbClr val="0F6FC6"/>
      </a:accent4>
      <a:accent5>
        <a:srgbClr val="009DD9"/>
      </a:accent5>
      <a:accent6>
        <a:srgbClr val="000000"/>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2_Flow 1">
      <a:dk1>
        <a:srgbClr val="FFFFFF"/>
      </a:dk1>
      <a:lt1>
        <a:srgbClr val="000000"/>
      </a:lt1>
      <a:dk2>
        <a:srgbClr val="DBF5F9"/>
      </a:dk2>
      <a:lt2>
        <a:srgbClr val="04617B"/>
      </a:lt2>
      <a:accent1>
        <a:srgbClr val="0F6FC6"/>
      </a:accent1>
      <a:accent2>
        <a:srgbClr val="009DD9"/>
      </a:accent2>
      <a:accent3>
        <a:srgbClr val="000000"/>
      </a:accent3>
      <a:accent4>
        <a:srgbClr val="0F6FC6"/>
      </a:accent4>
      <a:accent5>
        <a:srgbClr val="009DD9"/>
      </a:accent5>
      <a:accent6>
        <a:srgbClr val="000000"/>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1002</Words>
  <Application>Microsoft Macintosh PowerPoint</Application>
  <PresentationFormat>On-screen Show (4:3)</PresentationFormat>
  <Paragraphs>77</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
      <vt:lpstr/>
      <vt:lpstr/>
      <vt:lpstr>Station 2: Scottsboro Circumstances</vt:lpstr>
      <vt:lpstr>Riding the Rails During the Great Depression</vt:lpstr>
      <vt:lpstr>How It All Started</vt:lpstr>
      <vt:lpstr>On the train…</vt:lpstr>
      <vt:lpstr>Station 3 The Doctor's Testimony and Images</vt:lpstr>
      <vt:lpstr>Evidence of Rape </vt:lpstr>
      <vt:lpstr>PowerPoint Presentation</vt:lpstr>
      <vt:lpstr>PowerPoint Presentation</vt:lpstr>
      <vt:lpstr>PowerPoint Presentation</vt:lpstr>
      <vt:lpstr>Station 4 The Accusers Take the Stand: Victoria Price and Ruby Bates</vt:lpstr>
      <vt:lpstr>Victoria Price</vt:lpstr>
      <vt:lpstr>Ruby Bates</vt:lpstr>
      <vt:lpstr>In Their Own Words: Quotes from the Trial</vt:lpstr>
      <vt:lpstr>Accusers and the Accused </vt:lpstr>
      <vt:lpstr>Station 5: Newspaper Articles</vt:lpstr>
      <vt:lpstr>PowerPoint Presentation</vt:lpstr>
      <vt:lpstr>Northern Newspaper Article</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2: Scottsboro Circumstances</dc:title>
  <cp:lastModifiedBy>Chrissy Moore</cp:lastModifiedBy>
  <cp:revision>1</cp:revision>
  <dcterms:modified xsi:type="dcterms:W3CDTF">2013-02-01T21:28:40Z</dcterms:modified>
</cp:coreProperties>
</file>