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10715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eb007rzSO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6flvlq7xjd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F8iZp2H2k8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Themes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To Kill a Mockingbird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Theme: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The central idea of a literary work.</a:t>
            </a:r>
          </a:p>
          <a:p>
            <a:endParaRPr lang="en" dirty="0"/>
          </a:p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Ideas explored by a literary work.</a:t>
            </a:r>
          </a:p>
          <a:p>
            <a:pPr marL="0" indent="0">
              <a:buNone/>
            </a:pPr>
            <a:endParaRPr lang="en" dirty="0" smtClean="0"/>
          </a:p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 smtClean="0"/>
              <a:t>TheMessage the author is trying to bestow upon readers.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66" name="Shape 66"/>
          <p:cNvSpPr/>
          <p:nvPr/>
        </p:nvSpPr>
        <p:spPr>
          <a:xfrm>
            <a:off x="940875" y="3644925"/>
            <a:ext cx="1364699" cy="483600"/>
          </a:xfrm>
          <a:prstGeom prst="rect">
            <a:avLst/>
          </a:prstGeom>
          <a:noFill/>
          <a:ln w="381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You Decide.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002809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Look and Listen: 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Based on the lyrics of the following songs, what theme do </a:t>
            </a:r>
            <a:r>
              <a:rPr lang="en" dirty="0" smtClean="0"/>
              <a:t>they </a:t>
            </a:r>
            <a:r>
              <a:rPr lang="en" dirty="0"/>
              <a:t>have in common</a:t>
            </a:r>
            <a:r>
              <a:rPr lang="en" dirty="0" smtClean="0"/>
              <a:t>?</a:t>
            </a:r>
            <a:endParaRPr lang="en-US" dirty="0" smtClean="0"/>
          </a:p>
          <a:p>
            <a:pPr lvl="0" rtl="0">
              <a:buNone/>
            </a:pPr>
            <a:endParaRPr lang="en-US" dirty="0"/>
          </a:p>
          <a:p>
            <a:pPr lvl="0" rtl="0">
              <a:buNone/>
            </a:pPr>
            <a:r>
              <a:rPr lang="en-US" dirty="0" smtClean="0"/>
              <a:t>Use your graphic organizer to take notes, highlight lyrics that support your ideas and explain your thoughts.</a:t>
            </a:r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/>
              <a:t>Strange Fruit </a:t>
            </a:r>
            <a:r>
              <a:rPr lang="en" sz="1800" dirty="0"/>
              <a:t>by Billie Holiday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099241"/>
            <a:ext cx="4695000" cy="530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/>
              <a:t>
</a:t>
            </a:r>
            <a:r>
              <a:rPr lang="en" sz="1800" dirty="0">
                <a:solidFill>
                  <a:schemeClr val="accent3"/>
                </a:solidFill>
              </a:rPr>
              <a:t>Southern trees bear strange fruit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Blood on the leaves and blood at the root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Black bodies swinging in the southern breeze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Strange fruit hanging from the poplar trees</a:t>
            </a:r>
          </a:p>
          <a:p>
            <a:endParaRPr lang="en" sz="1800" dirty="0">
              <a:solidFill>
                <a:schemeClr val="accent3"/>
              </a:solidFill>
            </a:endParaRP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Pastoral scene of the gallant south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The bulging eyes and the twisted mouth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Scent of magnolias, sweet and fresh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Then the sudden smell of burning flesh</a:t>
            </a:r>
          </a:p>
          <a:p>
            <a:endParaRPr lang="en" sz="1800" dirty="0">
              <a:solidFill>
                <a:schemeClr val="accent3"/>
              </a:solidFill>
            </a:endParaRP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Here is fruit for the crows to pluck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For the rain to gather, for the wind to suck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For the sun to rot, for the trees to drop</a:t>
            </a:r>
          </a:p>
          <a:p>
            <a:pPr>
              <a:buNone/>
            </a:pPr>
            <a:r>
              <a:rPr lang="en" sz="1800" dirty="0">
                <a:solidFill>
                  <a:schemeClr val="accent3"/>
                </a:solidFill>
              </a:rPr>
              <a:t>Here is a strange and bitter crop</a:t>
            </a:r>
          </a:p>
        </p:txBody>
      </p:sp>
      <p:sp>
        <p:nvSpPr>
          <p:cNvPr id="88" name="Shape 88">
            <a:hlinkClick r:id="rId3"/>
          </p:cNvPr>
          <p:cNvSpPr/>
          <p:nvPr/>
        </p:nvSpPr>
        <p:spPr>
          <a:xfrm>
            <a:off x="5152200" y="1663503"/>
            <a:ext cx="3673724" cy="275444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108000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/>
              <a:t>Jena by John Mellencamp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9892" y="1202891"/>
            <a:ext cx="4868099" cy="535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An all white jury hides the executioner's face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See how we are, me and you?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Everyone here needs to know their place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Let's keep this blackbird hidden in the flue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Oh oh oh Jena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Oh oh oh Jena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Oh oh oh Jena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Take your nooses down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So what becomes of boys that cannot think straight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Particularly those with paper bag skin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Yes sir, no sir, we'll wipe that smile right off your face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We've got our rules here and you must fit in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5433605" y="1251000"/>
            <a:ext cx="3399600" cy="271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
Some day some way sanity will prevail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But who knows when that day might come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A shot in the dark, well it just might find its way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To the hearts of those that hold the keys to kingdom come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>
            <a:hlinkClick r:id="rId3"/>
          </p:cNvPr>
          <p:cNvSpPr/>
          <p:nvPr/>
        </p:nvSpPr>
        <p:spPr>
          <a:xfrm>
            <a:off x="5676580" y="4376918"/>
            <a:ext cx="2913650" cy="218367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  <p:bldP spid="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4425" y="274637"/>
            <a:ext cx="9049575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600" dirty="0"/>
              <a:t>I Wonder When I Will Be Called a Man</a:t>
            </a:r>
          </a:p>
          <a:p>
            <a:pPr algn="ctr">
              <a:buNone/>
            </a:pPr>
            <a:r>
              <a:rPr lang="en" sz="2400" dirty="0"/>
              <a:t>by Big Bill Broonzy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4425" y="1417637"/>
            <a:ext cx="5420700" cy="485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400" dirty="0"/>
              <a:t>When I was born into this world, this is what happened to me</a:t>
            </a:r>
          </a:p>
          <a:p>
            <a:pPr lvl="0" rtl="0">
              <a:buNone/>
            </a:pPr>
            <a:r>
              <a:rPr lang="en" sz="1400" dirty="0"/>
              <a:t>I was never called a man, and now I'm fifty-three</a:t>
            </a:r>
          </a:p>
          <a:p>
            <a:pPr lvl="0" rtl="0"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None/>
            </a:pPr>
            <a:r>
              <a:rPr lang="en" sz="1400" dirty="0"/>
              <a:t>Do I have to wait till I get ninety-three?</a:t>
            </a:r>
          </a:p>
          <a:p>
            <a:endParaRPr lang="en" sz="1400" dirty="0"/>
          </a:p>
          <a:p>
            <a:pPr lvl="0" rtl="0">
              <a:buNone/>
            </a:pPr>
            <a:r>
              <a:rPr lang="en" sz="1400" dirty="0"/>
              <a:t>When Uncle Sam called me, I knowed I'd be called a real McCoy</a:t>
            </a:r>
          </a:p>
          <a:p>
            <a:pPr lvl="0" rtl="0">
              <a:buNone/>
            </a:pPr>
            <a:r>
              <a:rPr lang="en" sz="1400" dirty="0"/>
              <a:t>But I got none of this, they just called me soldier boy</a:t>
            </a:r>
          </a:p>
          <a:p>
            <a:pPr lvl="0" rtl="0"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None/>
            </a:pPr>
            <a:r>
              <a:rPr lang="en" sz="1400" dirty="0"/>
              <a:t>Do I have to wait till I get ninety-three?</a:t>
            </a:r>
          </a:p>
          <a:p>
            <a:endParaRPr lang="en" sz="1400" dirty="0"/>
          </a:p>
          <a:p>
            <a:pPr lvl="0" rtl="0">
              <a:buNone/>
            </a:pPr>
            <a:r>
              <a:rPr lang="en" sz="1400" dirty="0"/>
              <a:t>When I got back from overseas, that night we had a ball</a:t>
            </a:r>
          </a:p>
          <a:p>
            <a:pPr lvl="0" rtl="0">
              <a:buNone/>
            </a:pPr>
            <a:r>
              <a:rPr lang="en" sz="1400" dirty="0"/>
              <a:t>Next day I met the old boss, he said "Boy get you some overalls"</a:t>
            </a:r>
          </a:p>
          <a:p>
            <a:pPr lvl="0" rtl="0"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None/>
            </a:pPr>
            <a:r>
              <a:rPr lang="en" sz="1400" dirty="0"/>
              <a:t>Do I have to wait till I get ninety-three?</a:t>
            </a:r>
          </a:p>
          <a:p>
            <a:endParaRPr lang="en" sz="1400" dirty="0"/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I've worked on the levee camps, and axer gangs too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Black man's a boy, don't care what he can do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Do I have to wait till I get ninety-three?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5632900" y="1548375"/>
            <a:ext cx="31749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
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They said I was uneducated, my clothes were dirty and torn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Now I've got a little education, but I'm still a boy right on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I wonder when will I get to be called a man</a:t>
            </a:r>
          </a:p>
          <a:p>
            <a:pPr lv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Do I have to wait till I get ninety-three? </a:t>
            </a:r>
          </a:p>
        </p:txBody>
      </p:sp>
      <p:sp>
        <p:nvSpPr>
          <p:cNvPr id="104" name="Shape 104">
            <a:hlinkClick r:id="rId3"/>
          </p:cNvPr>
          <p:cNvSpPr/>
          <p:nvPr/>
        </p:nvSpPr>
        <p:spPr>
          <a:xfrm>
            <a:off x="5632900" y="4000734"/>
            <a:ext cx="2792725" cy="209286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uild="allAtOnce"/>
      <p:bldP spid="10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 idx="4294967295"/>
          </p:nvPr>
        </p:nvSpPr>
        <p:spPr>
          <a:xfrm>
            <a:off x="0" y="31750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b="1" dirty="0"/>
              <a:t>Theme? You Decide...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4294967295"/>
          </p:nvPr>
        </p:nvSpPr>
        <p:spPr>
          <a:xfrm>
            <a:off x="223838" y="984250"/>
            <a:ext cx="8920162" cy="497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40000"/>
                    <a:lumOff val="60000"/>
                  </a:schemeClr>
                </a:solidFill>
              </a:rPr>
              <a:t>What theme do these songs have in common?</a:t>
            </a:r>
          </a:p>
          <a:p>
            <a:pPr marL="0" indent="0">
              <a:buNone/>
            </a:pPr>
            <a:endParaRPr lang="en" dirty="0"/>
          </a:p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do you know? Pull a line from each song to support yourself.</a:t>
            </a:r>
          </a:p>
          <a:p>
            <a:endParaRPr lang="en" dirty="0"/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Take 10 minutes to complete the graphic organizer. 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 specific, this could help you prep for another assignment… just </a:t>
            </a:r>
            <a:r>
              <a:rPr lang="en-US" dirty="0" err="1" smtClean="0">
                <a:solidFill>
                  <a:schemeClr val="tx2"/>
                </a:solidFill>
              </a:rPr>
              <a:t>sayin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" dirty="0">
              <a:solidFill>
                <a:schemeClr val="tx2"/>
              </a:solidFill>
            </a:endParaRPr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build="p"/>
    </p:bldLst>
  </p:timing>
</p:sld>
</file>

<file path=ppt/theme/theme1.xml><?xml version="1.0" encoding="utf-8"?>
<a:theme xmlns:a="http://schemas.openxmlformats.org/drawingml/2006/main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425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Themes</vt:lpstr>
      <vt:lpstr>Theme: </vt:lpstr>
      <vt:lpstr>You Decide. </vt:lpstr>
      <vt:lpstr>Strange Fruit by Billie Holiday</vt:lpstr>
      <vt:lpstr>Jena by John Mellencamp</vt:lpstr>
      <vt:lpstr>I Wonder When I Will Be Called a Man by Big Bill Broonzy</vt:lpstr>
      <vt:lpstr>Theme? You Decide...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</dc:title>
  <cp:lastModifiedBy>WCBOE</cp:lastModifiedBy>
  <cp:revision>3</cp:revision>
  <dcterms:modified xsi:type="dcterms:W3CDTF">2013-02-25T13:59:36Z</dcterms:modified>
</cp:coreProperties>
</file>